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itchFamily="2" charset="77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74">
          <p15:clr>
            <a:srgbClr val="A4A3A4"/>
          </p15:clr>
        </p15:guide>
        <p15:guide id="3" pos="3613">
          <p15:clr>
            <a:srgbClr val="A4A3A4"/>
          </p15:clr>
        </p15:guide>
        <p15:guide id="4" pos="5541">
          <p15:clr>
            <a:srgbClr val="A4A3A4"/>
          </p15:clr>
        </p15:guide>
        <p15:guide id="5" pos="40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orient="horz" pos="2160"/>
        <p:guide pos="574"/>
        <p:guide pos="3613"/>
        <p:guide pos="5541"/>
        <p:guide pos="40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24b58645b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24b58645b8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g24b58645b87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24b58645b87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24b58645b87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g24b58645b87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24b65b6598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24b65b6598b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g24b65b6598b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24b58645b8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24b58645b87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g24b58645b87_0_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24b58645b87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24b58645b87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g24b58645b87_0_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24b58645b8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24b58645b87_0_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g24b58645b87_0_1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24b58645b87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24b58645b87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g24b58645b87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>
  <p:cSld name="Рисунок с подписью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"/>
          <p:cNvSpPr>
            <a:spLocks noGrp="1"/>
          </p:cNvSpPr>
          <p:nvPr>
            <p:ph type="pic" idx="2"/>
          </p:nvPr>
        </p:nvSpPr>
        <p:spPr>
          <a:xfrm>
            <a:off x="6096002" y="4"/>
            <a:ext cx="6096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2"/>
          <p:cNvSpPr/>
          <p:nvPr/>
        </p:nvSpPr>
        <p:spPr>
          <a:xfrm>
            <a:off x="6096002" y="4"/>
            <a:ext cx="6096000" cy="6858000"/>
          </a:xfrm>
          <a:prstGeom prst="rect">
            <a:avLst/>
          </a:prstGeom>
          <a:solidFill>
            <a:srgbClr val="97E5F4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4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" name="Google Shape;51;p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-111760" y="3922529"/>
            <a:ext cx="6207759" cy="1654542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802640" y="3922529"/>
            <a:ext cx="5293359" cy="1654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57" name="Google Shape;57;p2"/>
          <p:cNvGrpSpPr/>
          <p:nvPr/>
        </p:nvGrpSpPr>
        <p:grpSpPr>
          <a:xfrm>
            <a:off x="122131" y="478142"/>
            <a:ext cx="5973868" cy="391783"/>
            <a:chOff x="122130" y="196115"/>
            <a:chExt cx="9001932" cy="590372"/>
          </a:xfrm>
        </p:grpSpPr>
        <p:cxnSp>
          <p:nvCxnSpPr>
            <p:cNvPr id="58" name="Google Shape;58;p2"/>
            <p:cNvCxnSpPr/>
            <p:nvPr/>
          </p:nvCxnSpPr>
          <p:spPr>
            <a:xfrm rot="10800000">
              <a:off x="1268324" y="632177"/>
              <a:ext cx="7855738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59" name="Google Shape;59;p2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0" name="Google Shape;60;p2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7" name="Google Shape;87;p2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татистика">
  <p:cSld name="2_Статистика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1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46" name="Google Shape;446;p11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1"/>
          <p:cNvSpPr>
            <a:spLocks noGrp="1"/>
          </p:cNvSpPr>
          <p:nvPr>
            <p:ph type="body" idx="1"/>
          </p:nvPr>
        </p:nvSpPr>
        <p:spPr>
          <a:xfrm>
            <a:off x="6683077" y="1016000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8" name="Google Shape;448;p11"/>
          <p:cNvSpPr txBox="1">
            <a:spLocks noGrp="1"/>
          </p:cNvSpPr>
          <p:nvPr>
            <p:ph type="body" idx="2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9" name="Google Shape;449;p11"/>
          <p:cNvSpPr>
            <a:spLocks noGrp="1"/>
          </p:cNvSpPr>
          <p:nvPr>
            <p:ph type="body" idx="3"/>
          </p:nvPr>
        </p:nvSpPr>
        <p:spPr>
          <a:xfrm>
            <a:off x="6683077" y="2284561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A39AF7"/>
              </a:buClr>
              <a:buSzPts val="1800"/>
              <a:buChar char="•"/>
              <a:defRPr sz="1800" b="1">
                <a:solidFill>
                  <a:srgbClr val="A39AF7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0" name="Google Shape;450;p11"/>
          <p:cNvSpPr txBox="1">
            <a:spLocks noGrp="1"/>
          </p:cNvSpPr>
          <p:nvPr>
            <p:ph type="body" idx="4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1" name="Google Shape;451;p11"/>
          <p:cNvSpPr>
            <a:spLocks noGrp="1"/>
          </p:cNvSpPr>
          <p:nvPr>
            <p:ph type="body" idx="5"/>
          </p:nvPr>
        </p:nvSpPr>
        <p:spPr>
          <a:xfrm>
            <a:off x="6683077" y="3553122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2" name="Google Shape;452;p11"/>
          <p:cNvSpPr txBox="1">
            <a:spLocks noGrp="1"/>
          </p:cNvSpPr>
          <p:nvPr>
            <p:ph type="body" idx="6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3" name="Google Shape;453;p11"/>
          <p:cNvSpPr>
            <a:spLocks noGrp="1"/>
          </p:cNvSpPr>
          <p:nvPr>
            <p:ph type="body" idx="7"/>
          </p:nvPr>
        </p:nvSpPr>
        <p:spPr>
          <a:xfrm>
            <a:off x="6683077" y="4821684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4" name="Google Shape;454;p11"/>
          <p:cNvSpPr txBox="1">
            <a:spLocks noGrp="1"/>
          </p:cNvSpPr>
          <p:nvPr>
            <p:ph type="body" idx="8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5" name="Google Shape;455;p11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56" name="Google Shape;456;p11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457" name="Google Shape;457;p11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458" name="Google Shape;458;p11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459" name="Google Shape;459;p11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5" name="Google Shape;465;p11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6" name="Google Shape;466;p11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69" name="Google Shape;469;p11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0" name="Google Shape;470;p11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2" name="Google Shape;472;p11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3" name="Google Shape;473;p11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79" name="Google Shape;479;p11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0" name="Google Shape;480;p11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4" name="Google Shape;484;p11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85" name="Google Shape;485;p11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486" name="Google Shape;486;p11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роблема и решение">
  <p:cSld name="Проблема и решение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1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92" name="Google Shape;492;p12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2"/>
          <p:cNvSpPr>
            <a:spLocks noGrp="1"/>
          </p:cNvSpPr>
          <p:nvPr>
            <p:ph type="body" idx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4" name="Google Shape;494;p12"/>
          <p:cNvSpPr>
            <a:spLocks noGrp="1"/>
          </p:cNvSpPr>
          <p:nvPr>
            <p:ph type="body" idx="2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5" name="Google Shape;495;p12"/>
          <p:cNvSpPr>
            <a:spLocks noGrp="1"/>
          </p:cNvSpPr>
          <p:nvPr>
            <p:ph type="body" idx="3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496" name="Google Shape;496;p12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497" name="Google Shape;497;p12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498" name="Google Shape;498;p12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499" name="Google Shape;499;p12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0" name="Google Shape;500;p12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1" name="Google Shape;501;p12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2" name="Google Shape;502;p12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3" name="Google Shape;503;p12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4" name="Google Shape;504;p12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5" name="Google Shape;505;p12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6" name="Google Shape;506;p12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7" name="Google Shape;507;p12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8" name="Google Shape;508;p12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09" name="Google Shape;509;p12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0" name="Google Shape;510;p12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1" name="Google Shape;511;p12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2" name="Google Shape;512;p12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3" name="Google Shape;513;p12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4" name="Google Shape;514;p12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5" name="Google Shape;515;p12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6" name="Google Shape;516;p12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7" name="Google Shape;517;p12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8" name="Google Shape;518;p12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19" name="Google Shape;519;p12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0" name="Google Shape;520;p12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1" name="Google Shape;521;p12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2" name="Google Shape;522;p12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3" name="Google Shape;523;p12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4" name="Google Shape;524;p12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25" name="Google Shape;525;p12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526" name="Google Shape;526;p12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27" name="Google Shape;527;p12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8" name="Google Shape;528;p12"/>
          <p:cNvSpPr>
            <a:spLocks noGrp="1"/>
          </p:cNvSpPr>
          <p:nvPr>
            <p:ph type="body" idx="4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9" name="Google Shape;529;p12"/>
          <p:cNvSpPr>
            <a:spLocks noGrp="1"/>
          </p:cNvSpPr>
          <p:nvPr>
            <p:ph type="body" idx="5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0" name="Google Shape;530;p12"/>
          <p:cNvSpPr>
            <a:spLocks noGrp="1"/>
          </p:cNvSpPr>
          <p:nvPr>
            <p:ph type="body" idx="6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дии">
  <p:cSld name="Стадии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13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36" name="Google Shape;536;p13"/>
          <p:cNvSpPr>
            <a:spLocks noGrp="1"/>
          </p:cNvSpPr>
          <p:nvPr>
            <p:ph type="body" idx="1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body" idx="2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>
            <a:spLocks noGrp="1"/>
          </p:cNvSpPr>
          <p:nvPr>
            <p:ph type="body" idx="3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body" idx="4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0" name="Google Shape;540;p13"/>
          <p:cNvSpPr>
            <a:spLocks noGrp="1"/>
          </p:cNvSpPr>
          <p:nvPr>
            <p:ph type="body" idx="5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body" idx="6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>
            <a:spLocks noGrp="1"/>
          </p:cNvSpPr>
          <p:nvPr>
            <p:ph type="body" idx="7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3" name="Google Shape;543;p13"/>
          <p:cNvSpPr txBox="1">
            <a:spLocks noGrp="1"/>
          </p:cNvSpPr>
          <p:nvPr>
            <p:ph type="body" idx="8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4" name="Google Shape;544;p13"/>
          <p:cNvSpPr>
            <a:spLocks noGrp="1"/>
          </p:cNvSpPr>
          <p:nvPr>
            <p:ph type="body" idx="9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body" idx="13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6" name="Google Shape;546;p13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_1">
  <p:cSld name="Демо_1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14"/>
          <p:cNvSpPr/>
          <p:nvPr/>
        </p:nvSpPr>
        <p:spPr>
          <a:xfrm>
            <a:off x="0" y="0"/>
            <a:ext cx="12192000" cy="2430606"/>
          </a:xfrm>
          <a:prstGeom prst="rec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0" name="Google Shape;550;p14"/>
          <p:cNvSpPr>
            <a:spLocks noGrp="1"/>
          </p:cNvSpPr>
          <p:nvPr>
            <p:ph type="pic" idx="2"/>
          </p:nvPr>
        </p:nvSpPr>
        <p:spPr>
          <a:xfrm>
            <a:off x="4162940" y="1264478"/>
            <a:ext cx="3866121" cy="2436377"/>
          </a:xfrm>
          <a:prstGeom prst="rect">
            <a:avLst/>
          </a:prstGeom>
          <a:noFill/>
          <a:ln>
            <a:noFill/>
          </a:ln>
        </p:spPr>
      </p:sp>
      <p:sp>
        <p:nvSpPr>
          <p:cNvPr id="551" name="Google Shape;551;p14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14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3" name="Google Shape;553;p14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54" name="Google Shape;554;p14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14"/>
          <p:cNvSpPr txBox="1">
            <a:spLocks noGrp="1"/>
          </p:cNvSpPr>
          <p:nvPr>
            <p:ph type="body" idx="1"/>
          </p:nvPr>
        </p:nvSpPr>
        <p:spPr>
          <a:xfrm>
            <a:off x="346075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6" name="Google Shape;556;p14"/>
          <p:cNvSpPr txBox="1">
            <a:spLocks noGrp="1"/>
          </p:cNvSpPr>
          <p:nvPr>
            <p:ph type="body" idx="3"/>
          </p:nvPr>
        </p:nvSpPr>
        <p:spPr>
          <a:xfrm>
            <a:off x="4240502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7" name="Google Shape;557;p14"/>
          <p:cNvSpPr txBox="1">
            <a:spLocks noGrp="1"/>
          </p:cNvSpPr>
          <p:nvPr>
            <p:ph type="body" idx="4"/>
          </p:nvPr>
        </p:nvSpPr>
        <p:spPr>
          <a:xfrm>
            <a:off x="8230203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558" name="Google Shape;558;p14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559" name="Google Shape;559;p14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560" name="Google Shape;560;p14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561" name="Google Shape;561;p14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2" name="Google Shape;562;p14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3" name="Google Shape;563;p14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4" name="Google Shape;564;p14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5" name="Google Shape;565;p14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6" name="Google Shape;566;p14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7" name="Google Shape;567;p14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8" name="Google Shape;568;p14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69" name="Google Shape;569;p14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0" name="Google Shape;570;p14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1" name="Google Shape;571;p14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2" name="Google Shape;572;p14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3" name="Google Shape;573;p14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4" name="Google Shape;574;p14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5" name="Google Shape;575;p14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6" name="Google Shape;576;p14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7" name="Google Shape;577;p14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8" name="Google Shape;578;p14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79" name="Google Shape;579;p14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0" name="Google Shape;580;p14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1" name="Google Shape;581;p14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2" name="Google Shape;582;p14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3" name="Google Shape;583;p14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4" name="Google Shape;584;p14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5" name="Google Shape;585;p14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6" name="Google Shape;586;p14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87" name="Google Shape;587;p14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588" name="Google Shape;588;p14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89" name="Google Shape;589;p14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Демо_1">
  <p:cSld name="1_Демо_1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1" name="Google Shape;591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15"/>
          <p:cNvSpPr/>
          <p:nvPr/>
        </p:nvSpPr>
        <p:spPr>
          <a:xfrm rot="10800000" flipH="1">
            <a:off x="0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3" name="Google Shape;593;p15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15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p1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96" name="Google Shape;596;p15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15"/>
          <p:cNvSpPr txBox="1">
            <a:spLocks noGrp="1"/>
          </p:cNvSpPr>
          <p:nvPr>
            <p:ph type="body" idx="1"/>
          </p:nvPr>
        </p:nvSpPr>
        <p:spPr>
          <a:xfrm>
            <a:off x="1210643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8" name="Google Shape;598;p15"/>
          <p:cNvSpPr txBox="1">
            <a:spLocks noGrp="1"/>
          </p:cNvSpPr>
          <p:nvPr>
            <p:ph type="body" idx="2"/>
          </p:nvPr>
        </p:nvSpPr>
        <p:spPr>
          <a:xfrm>
            <a:off x="6857950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599" name="Google Shape;599;p15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600" name="Google Shape;600;p15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601" name="Google Shape;601;p15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02" name="Google Shape;602;p15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3" name="Google Shape;603;p15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4" name="Google Shape;604;p15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5" name="Google Shape;605;p15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6" name="Google Shape;606;p15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7" name="Google Shape;607;p15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8" name="Google Shape;608;p15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09" name="Google Shape;609;p15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0" name="Google Shape;610;p15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1" name="Google Shape;611;p15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2" name="Google Shape;612;p15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3" name="Google Shape;613;p15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4" name="Google Shape;614;p15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5" name="Google Shape;615;p15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6" name="Google Shape;616;p15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7" name="Google Shape;617;p15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8" name="Google Shape;618;p15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19" name="Google Shape;619;p15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0" name="Google Shape;620;p15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1" name="Google Shape;621;p15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2" name="Google Shape;622;p15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3" name="Google Shape;623;p15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4" name="Google Shape;624;p15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5" name="Google Shape;625;p15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6" name="Google Shape;626;p15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629" name="Google Shape;629;p15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30" name="Google Shape;630;p15"/>
          <p:cNvSpPr>
            <a:spLocks noGrp="1"/>
          </p:cNvSpPr>
          <p:nvPr>
            <p:ph type="pic" idx="3"/>
          </p:nvPr>
        </p:nvSpPr>
        <p:spPr>
          <a:xfrm>
            <a:off x="1210642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631" name="Google Shape;631;p15"/>
          <p:cNvSpPr>
            <a:spLocks noGrp="1"/>
          </p:cNvSpPr>
          <p:nvPr>
            <p:ph type="pic" idx="4"/>
          </p:nvPr>
        </p:nvSpPr>
        <p:spPr>
          <a:xfrm>
            <a:off x="6855540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632" name="Google Shape;632;p15"/>
          <p:cNvSpPr/>
          <p:nvPr/>
        </p:nvSpPr>
        <p:spPr>
          <a:xfrm rot="10800000" flipH="1">
            <a:off x="6862163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3" name="Google Shape;633;p15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Демо_1">
  <p:cSld name="2_Демо_1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16"/>
          <p:cNvSpPr>
            <a:spLocks noGrp="1"/>
          </p:cNvSpPr>
          <p:nvPr>
            <p:ph type="pic" idx="2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37" name="Google Shape;637;p16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16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40" name="Google Shape;640;p16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41" name="Google Shape;641;p16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642" name="Google Shape;642;p16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643" name="Google Shape;643;p16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44" name="Google Shape;644;p16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5" name="Google Shape;645;p16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6" name="Google Shape;646;p16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7" name="Google Shape;647;p16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8" name="Google Shape;648;p16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49" name="Google Shape;649;p16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0" name="Google Shape;650;p16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1" name="Google Shape;651;p16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5" name="Google Shape;665;p16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671" name="Google Shape;671;p16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72" name="Google Shape;672;p16"/>
          <p:cNvSpPr>
            <a:spLocks noGrp="1"/>
          </p:cNvSpPr>
          <p:nvPr>
            <p:ph type="body" idx="1"/>
          </p:nvPr>
        </p:nvSpPr>
        <p:spPr>
          <a:xfrm>
            <a:off x="356349" y="1641283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3" name="Google Shape;673;p16"/>
          <p:cNvSpPr txBox="1">
            <a:spLocks noGrp="1"/>
          </p:cNvSpPr>
          <p:nvPr>
            <p:ph type="body" idx="3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4" name="Google Shape;674;p16"/>
          <p:cNvSpPr>
            <a:spLocks noGrp="1"/>
          </p:cNvSpPr>
          <p:nvPr>
            <p:ph type="body" idx="4"/>
          </p:nvPr>
        </p:nvSpPr>
        <p:spPr>
          <a:xfrm>
            <a:off x="8040021" y="1641283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DFDCFC"/>
              </a:buClr>
              <a:buSzPts val="1800"/>
              <a:buChar char="•"/>
              <a:defRPr sz="1800" b="1">
                <a:solidFill>
                  <a:srgbClr val="DFDCFC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5" name="Google Shape;675;p16"/>
          <p:cNvSpPr txBox="1">
            <a:spLocks noGrp="1"/>
          </p:cNvSpPr>
          <p:nvPr>
            <p:ph type="body" idx="5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6" name="Google Shape;676;p16"/>
          <p:cNvSpPr>
            <a:spLocks noGrp="1"/>
          </p:cNvSpPr>
          <p:nvPr>
            <p:ph type="body" idx="6"/>
          </p:nvPr>
        </p:nvSpPr>
        <p:spPr>
          <a:xfrm>
            <a:off x="356349" y="3864598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7" name="Google Shape;677;p16"/>
          <p:cNvSpPr txBox="1">
            <a:spLocks noGrp="1"/>
          </p:cNvSpPr>
          <p:nvPr>
            <p:ph type="body" idx="7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8" name="Google Shape;678;p16"/>
          <p:cNvSpPr>
            <a:spLocks noGrp="1"/>
          </p:cNvSpPr>
          <p:nvPr>
            <p:ph type="body" idx="8"/>
          </p:nvPr>
        </p:nvSpPr>
        <p:spPr>
          <a:xfrm>
            <a:off x="8040021" y="3864598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9" name="Google Shape;679;p16"/>
          <p:cNvSpPr txBox="1">
            <a:spLocks noGrp="1"/>
          </p:cNvSpPr>
          <p:nvPr>
            <p:ph type="body" idx="9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80" name="Google Shape;680;p16"/>
          <p:cNvCxnSpPr/>
          <p:nvPr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1" name="Google Shape;681;p16"/>
          <p:cNvCxnSpPr/>
          <p:nvPr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2" name="Google Shape;682;p16"/>
          <p:cNvCxnSpPr/>
          <p:nvPr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rgbClr val="DFDCF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3" name="Google Shape;683;p16"/>
          <p:cNvCxnSpPr/>
          <p:nvPr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16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Демо_1">
  <p:cSld name="3_Демо_1"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" name="Google Shape;686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17"/>
          <p:cNvSpPr>
            <a:spLocks noGrp="1"/>
          </p:cNvSpPr>
          <p:nvPr>
            <p:ph type="pic" idx="2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88" name="Google Shape;688;p17"/>
          <p:cNvSpPr>
            <a:spLocks noGrp="1"/>
          </p:cNvSpPr>
          <p:nvPr>
            <p:ph type="pic" idx="3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89" name="Google Shape;689;p17"/>
          <p:cNvSpPr>
            <a:spLocks noGrp="1"/>
          </p:cNvSpPr>
          <p:nvPr>
            <p:ph type="pic" idx="4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90" name="Google Shape;690;p17"/>
          <p:cNvSpPr>
            <a:spLocks noGrp="1"/>
          </p:cNvSpPr>
          <p:nvPr>
            <p:ph type="pic" idx="5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691" name="Google Shape;691;p17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7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3" name="Google Shape;693;p1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694" name="Google Shape;694;p17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695" name="Google Shape;695;p17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696" name="Google Shape;696;p17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697" name="Google Shape;697;p17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1" name="Google Shape;701;p17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2" name="Google Shape;702;p17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3" name="Google Shape;703;p17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4" name="Google Shape;704;p17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5" name="Google Shape;705;p17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6" name="Google Shape;706;p17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7" name="Google Shape;707;p17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8" name="Google Shape;708;p17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9" name="Google Shape;709;p17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0" name="Google Shape;710;p17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1" name="Google Shape;711;p17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2" name="Google Shape;712;p17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3" name="Google Shape;713;p17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4" name="Google Shape;714;p17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5" name="Google Shape;715;p17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6" name="Google Shape;716;p17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7" name="Google Shape;717;p17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8" name="Google Shape;718;p17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19" name="Google Shape;719;p17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0" name="Google Shape;720;p17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1" name="Google Shape;721;p17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2" name="Google Shape;722;p17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23" name="Google Shape;723;p17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724" name="Google Shape;724;p17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725" name="Google Shape;725;p17"/>
          <p:cNvSpPr txBox="1">
            <a:spLocks noGrp="1"/>
          </p:cNvSpPr>
          <p:nvPr>
            <p:ph type="body" idx="1"/>
          </p:nvPr>
        </p:nvSpPr>
        <p:spPr>
          <a:xfrm>
            <a:off x="346076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6" name="Google Shape;726;p17"/>
          <p:cNvSpPr txBox="1">
            <a:spLocks noGrp="1"/>
          </p:cNvSpPr>
          <p:nvPr>
            <p:ph type="body" idx="6"/>
          </p:nvPr>
        </p:nvSpPr>
        <p:spPr>
          <a:xfrm>
            <a:off x="3269562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7" name="Google Shape;727;p17"/>
          <p:cNvSpPr txBox="1">
            <a:spLocks noGrp="1"/>
          </p:cNvSpPr>
          <p:nvPr>
            <p:ph type="body" idx="7"/>
          </p:nvPr>
        </p:nvSpPr>
        <p:spPr>
          <a:xfrm>
            <a:off x="6193048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8" name="Google Shape;728;p17"/>
          <p:cNvSpPr txBox="1">
            <a:spLocks noGrp="1"/>
          </p:cNvSpPr>
          <p:nvPr>
            <p:ph type="body" idx="8"/>
          </p:nvPr>
        </p:nvSpPr>
        <p:spPr>
          <a:xfrm>
            <a:off x="9116535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9" name="Google Shape;729;p17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p17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18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802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Char char="•"/>
              <a:defRPr>
                <a:solidFill>
                  <a:srgbClr val="F2F2F2"/>
                </a:solidFill>
              </a:defRPr>
            </a:lvl1pPr>
            <a:lvl2pPr marL="914400" lvl="1" indent="-309308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Char char="•"/>
              <a:defRPr>
                <a:solidFill>
                  <a:srgbClr val="F2F2F2"/>
                </a:solidFill>
              </a:defRPr>
            </a:lvl2pPr>
            <a:lvl3pPr marL="1371600" lvl="2" indent="-29190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Char char="•"/>
              <a:defRPr>
                <a:solidFill>
                  <a:srgbClr val="F2F2F2"/>
                </a:solidFill>
              </a:defRPr>
            </a:lvl3pPr>
            <a:lvl4pPr marL="1828800" lvl="3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4pPr>
            <a:lvl5pPr marL="2286000" lvl="4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4" name="Google Shape;734;p18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18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1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37" name="Google Shape;737;p18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38" name="Google Shape;738;p18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739" name="Google Shape;739;p18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740" name="Google Shape;740;p18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741" name="Google Shape;741;p18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2" name="Google Shape;742;p18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3" name="Google Shape;743;p18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4" name="Google Shape;744;p18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5" name="Google Shape;745;p18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6" name="Google Shape;746;p18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7" name="Google Shape;747;p18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8" name="Google Shape;748;p18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49" name="Google Shape;749;p18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0" name="Google Shape;750;p18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1" name="Google Shape;751;p18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2" name="Google Shape;752;p18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3" name="Google Shape;753;p18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4" name="Google Shape;754;p18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5" name="Google Shape;755;p18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6" name="Google Shape;756;p18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7" name="Google Shape;757;p18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8" name="Google Shape;758;p18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59" name="Google Shape;759;p18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0" name="Google Shape;760;p18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1" name="Google Shape;761;p18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2" name="Google Shape;762;p18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3" name="Google Shape;763;p18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4" name="Google Shape;764;p18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5" name="Google Shape;765;p18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6" name="Google Shape;766;p18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67" name="Google Shape;767;p18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768" name="Google Shape;768;p18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769" name="Google Shape;769;p18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>
  <p:cSld name="Два объекта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" name="Google Shape;771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19"/>
          <p:cNvSpPr txBox="1">
            <a:spLocks noGrp="1"/>
          </p:cNvSpPr>
          <p:nvPr>
            <p:ph type="body" idx="1"/>
          </p:nvPr>
        </p:nvSpPr>
        <p:spPr>
          <a:xfrm>
            <a:off x="315387" y="1016001"/>
            <a:ext cx="5704418" cy="518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3" name="Google Shape;773;p19"/>
          <p:cNvSpPr txBox="1">
            <a:spLocks noGrp="1"/>
          </p:cNvSpPr>
          <p:nvPr>
            <p:ph type="body" idx="2"/>
          </p:nvPr>
        </p:nvSpPr>
        <p:spPr>
          <a:xfrm>
            <a:off x="6172206" y="1016001"/>
            <a:ext cx="5670473" cy="518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4" name="Google Shape;774;p19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5" name="Google Shape;775;p19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1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77" name="Google Shape;777;p19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78" name="Google Shape;778;p19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779" name="Google Shape;779;p19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780" name="Google Shape;780;p19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781" name="Google Shape;781;p19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2" name="Google Shape;782;p19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3" name="Google Shape;783;p19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0" name="Google Shape;790;p19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1" name="Google Shape;791;p19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8" name="Google Shape;798;p19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99" name="Google Shape;799;p19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0" name="Google Shape;800;p19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1" name="Google Shape;801;p19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2" name="Google Shape;802;p19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3" name="Google Shape;803;p19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4" name="Google Shape;804;p19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5" name="Google Shape;805;p19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6" name="Google Shape;806;p19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07" name="Google Shape;807;p19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08" name="Google Shape;808;p19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09" name="Google Shape;809;p19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>
  <p:cSld name="Сравнение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1" name="Google Shape;811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2" name="Google Shape;812;p20"/>
          <p:cNvSpPr txBox="1"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66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41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9pPr>
          </a:lstStyle>
          <a:p>
            <a:endParaRPr/>
          </a:p>
        </p:txBody>
      </p:sp>
      <p:sp>
        <p:nvSpPr>
          <p:cNvPr id="813" name="Google Shape;813;p20"/>
          <p:cNvSpPr txBox="1">
            <a:spLocks noGrp="1"/>
          </p:cNvSpPr>
          <p:nvPr>
            <p:ph type="body" idx="2"/>
          </p:nvPr>
        </p:nvSpPr>
        <p:spPr>
          <a:xfrm>
            <a:off x="349334" y="1598615"/>
            <a:ext cx="5648250" cy="460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4" name="Google Shape;814;p20"/>
          <p:cNvSpPr txBox="1">
            <a:spLocks noGrp="1"/>
          </p:cNvSpPr>
          <p:nvPr>
            <p:ph type="body" idx="3"/>
          </p:nvPr>
        </p:nvSpPr>
        <p:spPr>
          <a:xfrm>
            <a:off x="6172205" y="1015427"/>
            <a:ext cx="568484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66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41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9pPr>
          </a:lstStyle>
          <a:p>
            <a:endParaRPr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4"/>
          </p:nvPr>
        </p:nvSpPr>
        <p:spPr>
          <a:xfrm>
            <a:off x="6172202" y="1598615"/>
            <a:ext cx="5670473" cy="460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6" name="Google Shape;816;p20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20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p2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19" name="Google Shape;819;p20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20" name="Google Shape;820;p20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821" name="Google Shape;821;p20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822" name="Google Shape;822;p20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823" name="Google Shape;823;p20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4" name="Google Shape;824;p20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5" name="Google Shape;825;p20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6" name="Google Shape;826;p20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7" name="Google Shape;827;p20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8" name="Google Shape;828;p20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9" name="Google Shape;829;p20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0" name="Google Shape;830;p20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1" name="Google Shape;831;p20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2" name="Google Shape;832;p20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3" name="Google Shape;833;p20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4" name="Google Shape;834;p20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5" name="Google Shape;835;p20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6" name="Google Shape;836;p20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7" name="Google Shape;837;p20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8" name="Google Shape;838;p20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9" name="Google Shape;839;p20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0" name="Google Shape;840;p20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1" name="Google Shape;841;p20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2" name="Google Shape;842;p20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3" name="Google Shape;843;p20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4" name="Google Shape;844;p20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5" name="Google Shape;845;p20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6" name="Google Shape;846;p20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7" name="Google Shape;847;p20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8" name="Google Shape;848;p20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49" name="Google Shape;849;p20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50" name="Google Shape;850;p20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51" name="Google Shape;851;p20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 заголовком">
  <p:cSld name="Пустой с заголовком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3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3" name="Google Shape;93;p3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4" name="Google Shape;94;p3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95" name="Google Shape;95;p3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96" name="Google Shape;96;p3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97" name="Google Shape;97;p3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124" name="Google Shape;124;p3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25" name="Google Shape;125;p3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Google Shape;85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Google Shape;854;p2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p2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6" name="Google Shape;856;p2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857" name="Google Shape;857;p21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858" name="Google Shape;858;p21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859" name="Google Shape;859;p21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860" name="Google Shape;860;p21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1" name="Google Shape;861;p21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2" name="Google Shape;862;p21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3" name="Google Shape;863;p21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4" name="Google Shape;864;p21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5" name="Google Shape;865;p21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6" name="Google Shape;866;p21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7" name="Google Shape;867;p21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8" name="Google Shape;868;p21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69" name="Google Shape;869;p21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0" name="Google Shape;870;p21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1" name="Google Shape;871;p21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2" name="Google Shape;872;p21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3" name="Google Shape;873;p21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4" name="Google Shape;874;p21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5" name="Google Shape;875;p21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6" name="Google Shape;876;p21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7" name="Google Shape;877;p21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8" name="Google Shape;878;p21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79" name="Google Shape;879;p21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0" name="Google Shape;880;p21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1" name="Google Shape;881;p21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2" name="Google Shape;882;p21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3" name="Google Shape;883;p21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4" name="Google Shape;884;p21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5" name="Google Shape;885;p21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86" name="Google Shape;886;p21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887" name="Google Shape;887;p21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88" name="Google Shape;888;p21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" name="Google Shape;890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22"/>
          <p:cNvSpPr txBox="1">
            <a:spLocks noGrp="1"/>
          </p:cNvSpPr>
          <p:nvPr>
            <p:ph type="title"/>
          </p:nvPr>
        </p:nvSpPr>
        <p:spPr>
          <a:xfrm>
            <a:off x="334966" y="1015999"/>
            <a:ext cx="4437062" cy="121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Montserrat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2" name="Google Shape;892;p22"/>
          <p:cNvSpPr txBox="1">
            <a:spLocks noGrp="1"/>
          </p:cNvSpPr>
          <p:nvPr>
            <p:ph type="body" idx="1"/>
          </p:nvPr>
        </p:nvSpPr>
        <p:spPr>
          <a:xfrm>
            <a:off x="5183194" y="1015999"/>
            <a:ext cx="6673847" cy="504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1185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773"/>
              <a:buChar char="•"/>
              <a:defRPr sz="1773"/>
            </a:lvl1pPr>
            <a:lvl2pPr marL="914400" lvl="1" indent="-32511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520"/>
              <a:buChar char="•"/>
              <a:defRPr sz="1520"/>
            </a:lvl2pPr>
            <a:lvl3pPr marL="1371600" lvl="2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Char char="•"/>
              <a:defRPr sz="1266"/>
            </a:lvl3pPr>
            <a:lvl4pPr marL="1828800" lvl="3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4pPr>
            <a:lvl5pPr marL="2286000" lvl="4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5pPr>
            <a:lvl6pPr marL="2743200" lvl="5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6pPr>
            <a:lvl7pPr marL="3200400" lvl="6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7pPr>
            <a:lvl8pPr marL="3657600" lvl="7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8pPr>
            <a:lvl9pPr marL="4114800" lvl="8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9pPr>
          </a:lstStyle>
          <a:p>
            <a:endParaRPr/>
          </a:p>
        </p:txBody>
      </p:sp>
      <p:sp>
        <p:nvSpPr>
          <p:cNvPr id="893" name="Google Shape;893;p22"/>
          <p:cNvSpPr txBox="1">
            <a:spLocks noGrp="1"/>
          </p:cNvSpPr>
          <p:nvPr>
            <p:ph type="body" idx="2"/>
          </p:nvPr>
        </p:nvSpPr>
        <p:spPr>
          <a:xfrm>
            <a:off x="334966" y="2428239"/>
            <a:ext cx="4437062" cy="3637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886"/>
              <a:buNone/>
              <a:defRPr sz="885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760"/>
              <a:buNone/>
              <a:defRPr sz="760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9pPr>
          </a:lstStyle>
          <a:p>
            <a:endParaRPr/>
          </a:p>
        </p:txBody>
      </p:sp>
      <p:sp>
        <p:nvSpPr>
          <p:cNvPr id="894" name="Google Shape;894;p2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5" name="Google Shape;895;p2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97" name="Google Shape;897;p22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98" name="Google Shape;898;p22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899" name="Google Shape;899;p22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900" name="Google Shape;900;p22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901" name="Google Shape;901;p22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2" name="Google Shape;902;p22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3" name="Google Shape;903;p22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4" name="Google Shape;904;p22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5" name="Google Shape;905;p22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6" name="Google Shape;906;p22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7" name="Google Shape;907;p22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8" name="Google Shape;908;p22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09" name="Google Shape;909;p22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0" name="Google Shape;910;p22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2" name="Google Shape;922;p22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3" name="Google Shape;923;p22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4" name="Google Shape;924;p22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5" name="Google Shape;925;p22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6" name="Google Shape;926;p22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927" name="Google Shape;927;p22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928" name="Google Shape;928;p22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">
  <p:cSld name="Пустой"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4"/>
          <p:cNvSpPr>
            <a:spLocks noGrp="1"/>
          </p:cNvSpPr>
          <p:nvPr>
            <p:ph type="pic" idx="2"/>
          </p:nvPr>
        </p:nvSpPr>
        <p:spPr>
          <a:xfrm>
            <a:off x="6792000" y="395288"/>
            <a:ext cx="5400000" cy="54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4"/>
          <p:cNvSpPr txBox="1">
            <a:spLocks noGrp="1"/>
          </p:cNvSpPr>
          <p:nvPr>
            <p:ph type="ctrTitle"/>
          </p:nvPr>
        </p:nvSpPr>
        <p:spPr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0" name="Google Shape;13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9920" y="344488"/>
            <a:ext cx="2418080" cy="53681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"/>
          <p:cNvSpPr>
            <a:spLocks noGrp="1"/>
          </p:cNvSpPr>
          <p:nvPr>
            <p:ph type="pic" idx="3"/>
          </p:nvPr>
        </p:nvSpPr>
        <p:spPr>
          <a:xfrm>
            <a:off x="802640" y="2911980"/>
            <a:ext cx="3386773" cy="1082589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манда">
  <p:cSld name="Команда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5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5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806323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5"/>
          <p:cNvSpPr/>
          <p:nvPr/>
        </p:nvSpPr>
        <p:spPr>
          <a:xfrm>
            <a:off x="3014568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5191192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7366644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9542096" y="1263505"/>
            <a:ext cx="1843581" cy="1776196"/>
          </a:xfrm>
          <a:prstGeom prst="flowChartConnector">
            <a:avLst/>
          </a:prstGeom>
          <a:solidFill>
            <a:schemeClr val="lt1">
              <a:alpha val="9803"/>
            </a:scheme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960028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4" name="Google Shape;144;p5"/>
          <p:cNvSpPr>
            <a:spLocks noGrp="1"/>
          </p:cNvSpPr>
          <p:nvPr>
            <p:ph type="pic" idx="3"/>
          </p:nvPr>
        </p:nvSpPr>
        <p:spPr>
          <a:xfrm>
            <a:off x="3168273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5" name="Google Shape;145;p5"/>
          <p:cNvSpPr>
            <a:spLocks noGrp="1"/>
          </p:cNvSpPr>
          <p:nvPr>
            <p:ph type="pic" idx="4"/>
          </p:nvPr>
        </p:nvSpPr>
        <p:spPr>
          <a:xfrm>
            <a:off x="5344897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6" name="Google Shape;146;p5"/>
          <p:cNvSpPr>
            <a:spLocks noGrp="1"/>
          </p:cNvSpPr>
          <p:nvPr>
            <p:ph type="pic" idx="5"/>
          </p:nvPr>
        </p:nvSpPr>
        <p:spPr>
          <a:xfrm>
            <a:off x="7520349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7" name="Google Shape;147;p5"/>
          <p:cNvSpPr>
            <a:spLocks noGrp="1"/>
          </p:cNvSpPr>
          <p:nvPr>
            <p:ph type="pic" idx="6"/>
          </p:nvPr>
        </p:nvSpPr>
        <p:spPr>
          <a:xfrm>
            <a:off x="9695801" y="1431521"/>
            <a:ext cx="1536171" cy="1440161"/>
          </a:xfrm>
          <a:prstGeom prst="ellipse">
            <a:avLst/>
          </a:prstGeom>
          <a:noFill/>
          <a:ln>
            <a:noFill/>
          </a:ln>
        </p:spPr>
      </p:sp>
      <p:sp>
        <p:nvSpPr>
          <p:cNvPr id="148" name="Google Shape;148;p5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5"/>
          <p:cNvSpPr>
            <a:spLocks noGrp="1"/>
          </p:cNvSpPr>
          <p:nvPr>
            <p:ph type="body" idx="1"/>
          </p:nvPr>
        </p:nvSpPr>
        <p:spPr>
          <a:xfrm>
            <a:off x="806323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5"/>
          <p:cNvSpPr txBox="1">
            <a:spLocks noGrp="1"/>
          </p:cNvSpPr>
          <p:nvPr>
            <p:ph type="body" idx="7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5"/>
          <p:cNvSpPr>
            <a:spLocks noGrp="1"/>
          </p:cNvSpPr>
          <p:nvPr>
            <p:ph type="body" idx="8"/>
          </p:nvPr>
        </p:nvSpPr>
        <p:spPr>
          <a:xfrm>
            <a:off x="3014568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body" idx="9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5"/>
          <p:cNvSpPr>
            <a:spLocks noGrp="1"/>
          </p:cNvSpPr>
          <p:nvPr>
            <p:ph type="body" idx="13"/>
          </p:nvPr>
        </p:nvSpPr>
        <p:spPr>
          <a:xfrm>
            <a:off x="5191192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5"/>
          <p:cNvSpPr txBox="1">
            <a:spLocks noGrp="1"/>
          </p:cNvSpPr>
          <p:nvPr>
            <p:ph type="body" idx="14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5"/>
          <p:cNvSpPr>
            <a:spLocks noGrp="1"/>
          </p:cNvSpPr>
          <p:nvPr>
            <p:ph type="body" idx="15"/>
          </p:nvPr>
        </p:nvSpPr>
        <p:spPr>
          <a:xfrm>
            <a:off x="7366644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5"/>
          <p:cNvSpPr txBox="1">
            <a:spLocks noGrp="1"/>
          </p:cNvSpPr>
          <p:nvPr>
            <p:ph type="body" idx="16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5"/>
          <p:cNvSpPr>
            <a:spLocks noGrp="1"/>
          </p:cNvSpPr>
          <p:nvPr>
            <p:ph type="body" idx="17"/>
          </p:nvPr>
        </p:nvSpPr>
        <p:spPr>
          <a:xfrm>
            <a:off x="9542096" y="3478527"/>
            <a:ext cx="1843581" cy="2290095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body" idx="18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59" name="Google Shape;159;p5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160" name="Google Shape;160;p5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161" name="Google Shape;161;p5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162" name="Google Shape;162;p5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189" name="Google Shape;189;p5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90" name="Google Shape;190;p5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одержание_1">
  <p:cSld name="Содержание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6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6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6" name="Google Shape;196;p6"/>
          <p:cNvSpPr txBox="1">
            <a:spLocks noGrp="1"/>
          </p:cNvSpPr>
          <p:nvPr>
            <p:ph type="body" idx="1"/>
          </p:nvPr>
        </p:nvSpPr>
        <p:spPr>
          <a:xfrm>
            <a:off x="1873541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6"/>
          <p:cNvSpPr txBox="1">
            <a:spLocks noGrp="1"/>
          </p:cNvSpPr>
          <p:nvPr>
            <p:ph type="body" idx="2"/>
          </p:nvPr>
        </p:nvSpPr>
        <p:spPr>
          <a:xfrm>
            <a:off x="1873544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6"/>
          <p:cNvSpPr txBox="1">
            <a:spLocks noGrp="1"/>
          </p:cNvSpPr>
          <p:nvPr>
            <p:ph type="body" idx="3"/>
          </p:nvPr>
        </p:nvSpPr>
        <p:spPr>
          <a:xfrm>
            <a:off x="1854185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p6"/>
          <p:cNvSpPr txBox="1">
            <a:spLocks noGrp="1"/>
          </p:cNvSpPr>
          <p:nvPr>
            <p:ph type="body" idx="4"/>
          </p:nvPr>
        </p:nvSpPr>
        <p:spPr>
          <a:xfrm>
            <a:off x="1854185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0" name="Google Shape;200;p6"/>
          <p:cNvSpPr txBox="1">
            <a:spLocks noGrp="1"/>
          </p:cNvSpPr>
          <p:nvPr>
            <p:ph type="body" idx="5"/>
          </p:nvPr>
        </p:nvSpPr>
        <p:spPr>
          <a:xfrm>
            <a:off x="1854185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1" name="Google Shape;201;p6"/>
          <p:cNvSpPr txBox="1">
            <a:spLocks noGrp="1"/>
          </p:cNvSpPr>
          <p:nvPr>
            <p:ph type="body" idx="6"/>
          </p:nvPr>
        </p:nvSpPr>
        <p:spPr>
          <a:xfrm>
            <a:off x="1854185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6"/>
          <p:cNvSpPr txBox="1">
            <a:spLocks noGrp="1"/>
          </p:cNvSpPr>
          <p:nvPr>
            <p:ph type="body" idx="7"/>
          </p:nvPr>
        </p:nvSpPr>
        <p:spPr>
          <a:xfrm>
            <a:off x="7546648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6"/>
          <p:cNvSpPr txBox="1">
            <a:spLocks noGrp="1"/>
          </p:cNvSpPr>
          <p:nvPr>
            <p:ph type="body" idx="8"/>
          </p:nvPr>
        </p:nvSpPr>
        <p:spPr>
          <a:xfrm>
            <a:off x="7546651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6"/>
          <p:cNvSpPr txBox="1">
            <a:spLocks noGrp="1"/>
          </p:cNvSpPr>
          <p:nvPr>
            <p:ph type="body" idx="9"/>
          </p:nvPr>
        </p:nvSpPr>
        <p:spPr>
          <a:xfrm>
            <a:off x="7527292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6"/>
          <p:cNvSpPr txBox="1">
            <a:spLocks noGrp="1"/>
          </p:cNvSpPr>
          <p:nvPr>
            <p:ph type="body" idx="13"/>
          </p:nvPr>
        </p:nvSpPr>
        <p:spPr>
          <a:xfrm>
            <a:off x="7527292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6"/>
          <p:cNvSpPr txBox="1">
            <a:spLocks noGrp="1"/>
          </p:cNvSpPr>
          <p:nvPr>
            <p:ph type="body" idx="14"/>
          </p:nvPr>
        </p:nvSpPr>
        <p:spPr>
          <a:xfrm>
            <a:off x="7527292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7" name="Google Shape;207;p6"/>
          <p:cNvSpPr txBox="1">
            <a:spLocks noGrp="1"/>
          </p:cNvSpPr>
          <p:nvPr>
            <p:ph type="body" idx="15"/>
          </p:nvPr>
        </p:nvSpPr>
        <p:spPr>
          <a:xfrm>
            <a:off x="7527292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8" name="Google Shape;208;p6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6"/>
          <p:cNvSpPr txBox="1">
            <a:spLocks noGrp="1"/>
          </p:cNvSpPr>
          <p:nvPr>
            <p:ph type="body" idx="16"/>
          </p:nvPr>
        </p:nvSpPr>
        <p:spPr>
          <a:xfrm>
            <a:off x="778493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6"/>
          <p:cNvSpPr txBox="1">
            <a:spLocks noGrp="1"/>
          </p:cNvSpPr>
          <p:nvPr>
            <p:ph type="body" idx="17"/>
          </p:nvPr>
        </p:nvSpPr>
        <p:spPr>
          <a:xfrm>
            <a:off x="759137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1" name="Google Shape;211;p6"/>
          <p:cNvSpPr txBox="1">
            <a:spLocks noGrp="1"/>
          </p:cNvSpPr>
          <p:nvPr>
            <p:ph type="body" idx="18"/>
          </p:nvPr>
        </p:nvSpPr>
        <p:spPr>
          <a:xfrm>
            <a:off x="759137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6"/>
          <p:cNvSpPr txBox="1">
            <a:spLocks noGrp="1"/>
          </p:cNvSpPr>
          <p:nvPr>
            <p:ph type="body" idx="19"/>
          </p:nvPr>
        </p:nvSpPr>
        <p:spPr>
          <a:xfrm>
            <a:off x="6451600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6"/>
          <p:cNvSpPr txBox="1">
            <a:spLocks noGrp="1"/>
          </p:cNvSpPr>
          <p:nvPr>
            <p:ph type="body" idx="20"/>
          </p:nvPr>
        </p:nvSpPr>
        <p:spPr>
          <a:xfrm>
            <a:off x="6432244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6"/>
          <p:cNvSpPr txBox="1">
            <a:spLocks noGrp="1"/>
          </p:cNvSpPr>
          <p:nvPr>
            <p:ph type="body" idx="21"/>
          </p:nvPr>
        </p:nvSpPr>
        <p:spPr>
          <a:xfrm>
            <a:off x="6432244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5" name="Google Shape;215;p6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6" name="Google Shape;216;p6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217" name="Google Shape;217;p6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218" name="Google Shape;218;p6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219" name="Google Shape;219;p6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9" name="Google Shape;229;p6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0" name="Google Shape;230;p6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246" name="Google Shape;246;p6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отографии">
  <p:cSld name="Фотографии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7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7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52" name="Google Shape;252;p7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7"/>
          <p:cNvSpPr>
            <a:spLocks noGrp="1"/>
          </p:cNvSpPr>
          <p:nvPr>
            <p:ph type="pic" idx="2"/>
          </p:nvPr>
        </p:nvSpPr>
        <p:spPr>
          <a:xfrm>
            <a:off x="7440147" y="1016001"/>
            <a:ext cx="4405777" cy="3078479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7"/>
          <p:cNvSpPr>
            <a:spLocks noGrp="1"/>
          </p:cNvSpPr>
          <p:nvPr>
            <p:ph type="pic" idx="3"/>
          </p:nvPr>
        </p:nvSpPr>
        <p:spPr>
          <a:xfrm>
            <a:off x="7440149" y="4389108"/>
            <a:ext cx="4405775" cy="1811668"/>
          </a:xfrm>
          <a:prstGeom prst="rect">
            <a:avLst/>
          </a:prstGeom>
          <a:noFill/>
          <a:ln>
            <a:noFill/>
          </a:ln>
        </p:spPr>
      </p:sp>
      <p:sp>
        <p:nvSpPr>
          <p:cNvPr id="255" name="Google Shape;255;p7"/>
          <p:cNvSpPr>
            <a:spLocks noGrp="1"/>
          </p:cNvSpPr>
          <p:nvPr>
            <p:ph type="pic" idx="4"/>
          </p:nvPr>
        </p:nvSpPr>
        <p:spPr>
          <a:xfrm>
            <a:off x="346075" y="3223948"/>
            <a:ext cx="6806142" cy="2976827"/>
          </a:xfrm>
          <a:prstGeom prst="rect">
            <a:avLst/>
          </a:prstGeom>
          <a:noFill/>
          <a:ln>
            <a:noFill/>
          </a:ln>
        </p:spPr>
      </p:sp>
      <p:sp>
        <p:nvSpPr>
          <p:cNvPr id="256" name="Google Shape;256;p7"/>
          <p:cNvSpPr txBox="1">
            <a:spLocks noGrp="1"/>
          </p:cNvSpPr>
          <p:nvPr>
            <p:ph type="body" idx="1"/>
          </p:nvPr>
        </p:nvSpPr>
        <p:spPr>
          <a:xfrm>
            <a:off x="346075" y="1016001"/>
            <a:ext cx="6806142" cy="2029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7" name="Google Shape;257;p7"/>
          <p:cNvSpPr/>
          <p:nvPr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7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59" name="Google Shape;259;p7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260" name="Google Shape;260;p7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261" name="Google Shape;261;p7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262" name="Google Shape;262;p7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3" name="Google Shape;263;p7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4" name="Google Shape;264;p7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5" name="Google Shape;265;p7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6" name="Google Shape;266;p7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7" name="Google Shape;267;p7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8" name="Google Shape;268;p7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9" name="Google Shape;269;p7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0" name="Google Shape;270;p7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5" name="Google Shape;275;p7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9" name="Google Shape;279;p7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0" name="Google Shape;280;p7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2" name="Google Shape;282;p7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4" name="Google Shape;284;p7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8" name="Google Shape;288;p7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289" name="Google Shape;289;p7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нкты">
  <p:cSld name="Пункты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8"/>
          <p:cNvSpPr>
            <a:spLocks noGrp="1"/>
          </p:cNvSpPr>
          <p:nvPr>
            <p:ph type="pic" idx="2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</p:sp>
      <p:sp>
        <p:nvSpPr>
          <p:cNvPr id="293" name="Google Shape;293;p8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8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96" name="Google Shape;296;p8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8"/>
          <p:cNvSpPr/>
          <p:nvPr/>
        </p:nvSpPr>
        <p:spPr>
          <a:xfrm flipH="1">
            <a:off x="1994303" y="2347015"/>
            <a:ext cx="2190808" cy="2163970"/>
          </a:xfrm>
          <a:prstGeom prst="ellipse">
            <a:avLst/>
          </a:prstGeom>
          <a:solidFill>
            <a:schemeClr val="lt1">
              <a:alpha val="9803"/>
            </a:schemeClr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endParaRPr sz="20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8"/>
          <p:cNvSpPr txBox="1">
            <a:spLocks noGrp="1"/>
          </p:cNvSpPr>
          <p:nvPr>
            <p:ph type="body" idx="1"/>
          </p:nvPr>
        </p:nvSpPr>
        <p:spPr>
          <a:xfrm>
            <a:off x="1994303" y="2973742"/>
            <a:ext cx="2190810" cy="91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99" name="Google Shape;299;p8"/>
          <p:cNvGrpSpPr/>
          <p:nvPr/>
        </p:nvGrpSpPr>
        <p:grpSpPr>
          <a:xfrm>
            <a:off x="5561807" y="4202371"/>
            <a:ext cx="1068470" cy="165220"/>
            <a:chOff x="7188414" y="3346390"/>
            <a:chExt cx="1068470" cy="165220"/>
          </a:xfrm>
        </p:grpSpPr>
        <p:sp>
          <p:nvSpPr>
            <p:cNvPr id="300" name="Google Shape;300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1" name="Google Shape;301;p8"/>
            <p:cNvCxnSpPr>
              <a:endCxn id="300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02" name="Google Shape;302;p8"/>
          <p:cNvGrpSpPr/>
          <p:nvPr/>
        </p:nvGrpSpPr>
        <p:grpSpPr>
          <a:xfrm>
            <a:off x="5561807" y="3346390"/>
            <a:ext cx="1068470" cy="165220"/>
            <a:chOff x="7188414" y="3346390"/>
            <a:chExt cx="1068470" cy="165220"/>
          </a:xfrm>
        </p:grpSpPr>
        <p:sp>
          <p:nvSpPr>
            <p:cNvPr id="303" name="Google Shape;303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4" name="Google Shape;304;p8"/>
            <p:cNvCxnSpPr>
              <a:endCxn id="303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05" name="Google Shape;305;p8"/>
          <p:cNvGrpSpPr/>
          <p:nvPr/>
        </p:nvGrpSpPr>
        <p:grpSpPr>
          <a:xfrm>
            <a:off x="5561807" y="2490409"/>
            <a:ext cx="1068470" cy="165220"/>
            <a:chOff x="7188414" y="3346390"/>
            <a:chExt cx="1068470" cy="165220"/>
          </a:xfrm>
        </p:grpSpPr>
        <p:sp>
          <p:nvSpPr>
            <p:cNvPr id="306" name="Google Shape;306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p8"/>
            <p:cNvCxnSpPr>
              <a:endCxn id="306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08" name="Google Shape;308;p8"/>
          <p:cNvGrpSpPr/>
          <p:nvPr/>
        </p:nvGrpSpPr>
        <p:grpSpPr>
          <a:xfrm>
            <a:off x="5561807" y="1634428"/>
            <a:ext cx="1068470" cy="165220"/>
            <a:chOff x="7188414" y="3346390"/>
            <a:chExt cx="1068470" cy="165220"/>
          </a:xfrm>
        </p:grpSpPr>
        <p:sp>
          <p:nvSpPr>
            <p:cNvPr id="309" name="Google Shape;309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10" name="Google Shape;310;p8"/>
            <p:cNvCxnSpPr>
              <a:endCxn id="309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11" name="Google Shape;311;p8"/>
          <p:cNvGrpSpPr/>
          <p:nvPr/>
        </p:nvGrpSpPr>
        <p:grpSpPr>
          <a:xfrm>
            <a:off x="5561807" y="5058353"/>
            <a:ext cx="1068470" cy="165220"/>
            <a:chOff x="7188414" y="3346390"/>
            <a:chExt cx="1068470" cy="165220"/>
          </a:xfrm>
        </p:grpSpPr>
        <p:sp>
          <p:nvSpPr>
            <p:cNvPr id="312" name="Google Shape;312;p8"/>
            <p:cNvSpPr/>
            <p:nvPr/>
          </p:nvSpPr>
          <p:spPr>
            <a:xfrm rot="10800000">
              <a:off x="8089614" y="3346390"/>
              <a:ext cx="167270" cy="165220"/>
            </a:xfrm>
            <a:prstGeom prst="ellipse">
              <a:avLst/>
            </a:prstGeom>
            <a:solidFill>
              <a:schemeClr val="lt1">
                <a:alpha val="9803"/>
              </a:schemeClr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2000"/>
                <a:buFont typeface="Arial"/>
                <a:buNone/>
              </a:pPr>
              <a:endParaRPr sz="2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13" name="Google Shape;313;p8"/>
            <p:cNvCxnSpPr>
              <a:endCxn id="312" idx="6"/>
            </p:cNvCxnSpPr>
            <p:nvPr/>
          </p:nvCxnSpPr>
          <p:spPr>
            <a:xfrm>
              <a:off x="7188414" y="3429000"/>
              <a:ext cx="901200" cy="0"/>
            </a:xfrm>
            <a:prstGeom prst="straightConnector1">
              <a:avLst/>
            </a:prstGeom>
            <a:noFill/>
            <a:ln w="254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14" name="Google Shape;314;p8"/>
          <p:cNvSpPr txBox="1">
            <a:spLocks noGrp="1"/>
          </p:cNvSpPr>
          <p:nvPr>
            <p:ph type="body" idx="3"/>
          </p:nvPr>
        </p:nvSpPr>
        <p:spPr>
          <a:xfrm>
            <a:off x="6662924" y="158812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8"/>
          <p:cNvSpPr txBox="1">
            <a:spLocks noGrp="1"/>
          </p:cNvSpPr>
          <p:nvPr>
            <p:ph type="body" idx="4"/>
          </p:nvPr>
        </p:nvSpPr>
        <p:spPr>
          <a:xfrm>
            <a:off x="6662924" y="244513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6" name="Google Shape;316;p8"/>
          <p:cNvSpPr txBox="1">
            <a:spLocks noGrp="1"/>
          </p:cNvSpPr>
          <p:nvPr>
            <p:ph type="body" idx="5"/>
          </p:nvPr>
        </p:nvSpPr>
        <p:spPr>
          <a:xfrm>
            <a:off x="6662924" y="3302147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7" name="Google Shape;317;p8"/>
          <p:cNvSpPr txBox="1">
            <a:spLocks noGrp="1"/>
          </p:cNvSpPr>
          <p:nvPr>
            <p:ph type="body" idx="6"/>
          </p:nvPr>
        </p:nvSpPr>
        <p:spPr>
          <a:xfrm>
            <a:off x="6662924" y="415915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8" name="Google Shape;318;p8"/>
          <p:cNvSpPr txBox="1">
            <a:spLocks noGrp="1"/>
          </p:cNvSpPr>
          <p:nvPr>
            <p:ph type="body" idx="7"/>
          </p:nvPr>
        </p:nvSpPr>
        <p:spPr>
          <a:xfrm>
            <a:off x="6662924" y="501616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p8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20" name="Google Shape;320;p8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321" name="Google Shape;321;p8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322" name="Google Shape;322;p8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323" name="Google Shape;323;p8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1" name="Google Shape;331;p8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3" name="Google Shape;333;p8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4" name="Google Shape;334;p8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5" name="Google Shape;335;p8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6" name="Google Shape;336;p8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7" name="Google Shape;337;p8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8" name="Google Shape;338;p8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9" name="Google Shape;339;p8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0" name="Google Shape;340;p8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2" name="Google Shape;342;p8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3" name="Google Shape;343;p8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4" name="Google Shape;344;p8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5" name="Google Shape;345;p8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6" name="Google Shape;346;p8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9" name="Google Shape;349;p8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350" name="Google Shape;350;p8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тистика">
  <p:cSld name="Статистика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9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9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56" name="Google Shape;356;p9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9"/>
          <p:cNvSpPr>
            <a:spLocks noGrp="1"/>
          </p:cNvSpPr>
          <p:nvPr>
            <p:ph type="body" idx="1"/>
          </p:nvPr>
        </p:nvSpPr>
        <p:spPr>
          <a:xfrm>
            <a:off x="6683077" y="1026867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8" name="Google Shape;358;p9"/>
          <p:cNvSpPr txBox="1">
            <a:spLocks noGrp="1"/>
          </p:cNvSpPr>
          <p:nvPr>
            <p:ph type="body" idx="2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9" name="Google Shape;359;p9"/>
          <p:cNvSpPr>
            <a:spLocks noGrp="1"/>
          </p:cNvSpPr>
          <p:nvPr>
            <p:ph type="body" idx="3"/>
          </p:nvPr>
        </p:nvSpPr>
        <p:spPr>
          <a:xfrm>
            <a:off x="6683077" y="2807582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0" name="Google Shape;360;p9"/>
          <p:cNvSpPr txBox="1">
            <a:spLocks noGrp="1"/>
          </p:cNvSpPr>
          <p:nvPr>
            <p:ph type="body" idx="4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1" name="Google Shape;361;p9"/>
          <p:cNvSpPr>
            <a:spLocks noGrp="1"/>
          </p:cNvSpPr>
          <p:nvPr>
            <p:ph type="body" idx="5"/>
          </p:nvPr>
        </p:nvSpPr>
        <p:spPr>
          <a:xfrm>
            <a:off x="6683077" y="4584029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2" name="Google Shape;362;p9"/>
          <p:cNvSpPr txBox="1">
            <a:spLocks noGrp="1"/>
          </p:cNvSpPr>
          <p:nvPr>
            <p:ph type="body" idx="6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3" name="Google Shape;363;p9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64" name="Google Shape;364;p9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365" name="Google Shape;365;p9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366" name="Google Shape;366;p9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367" name="Google Shape;367;p9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0" name="Google Shape;370;p9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1" name="Google Shape;371;p9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2" name="Google Shape;372;p9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3" name="Google Shape;373;p9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4" name="Google Shape;374;p9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5" name="Google Shape;375;p9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6" name="Google Shape;376;p9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7" name="Google Shape;377;p9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8" name="Google Shape;378;p9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9" name="Google Shape;379;p9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0" name="Google Shape;380;p9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1" name="Google Shape;381;p9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2" name="Google Shape;382;p9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3" name="Google Shape;383;p9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4" name="Google Shape;384;p9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5" name="Google Shape;385;p9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6" name="Google Shape;386;p9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7" name="Google Shape;387;p9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8" name="Google Shape;388;p9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9" name="Google Shape;389;p9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0" name="Google Shape;390;p9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1" name="Google Shape;391;p9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2" name="Google Shape;392;p9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3" name="Google Shape;393;p9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394" name="Google Shape;394;p9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Статистика">
  <p:cSld name="1_Статистика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10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10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1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00" name="Google Shape;400;p10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10"/>
          <p:cNvSpPr>
            <a:spLocks noGrp="1"/>
          </p:cNvSpPr>
          <p:nvPr>
            <p:ph type="body" idx="1"/>
          </p:nvPr>
        </p:nvSpPr>
        <p:spPr>
          <a:xfrm>
            <a:off x="6683077" y="1016000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2" name="Google Shape;402;p10"/>
          <p:cNvSpPr txBox="1">
            <a:spLocks noGrp="1"/>
          </p:cNvSpPr>
          <p:nvPr>
            <p:ph type="body" idx="2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3" name="Google Shape;403;p10"/>
          <p:cNvSpPr>
            <a:spLocks noGrp="1"/>
          </p:cNvSpPr>
          <p:nvPr>
            <p:ph type="body" idx="3"/>
          </p:nvPr>
        </p:nvSpPr>
        <p:spPr>
          <a:xfrm>
            <a:off x="6683077" y="2284561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A39AF7"/>
              </a:buClr>
              <a:buSzPts val="1800"/>
              <a:buChar char="•"/>
              <a:defRPr sz="1800" b="1">
                <a:solidFill>
                  <a:srgbClr val="A39AF7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4" name="Google Shape;404;p10"/>
          <p:cNvSpPr txBox="1">
            <a:spLocks noGrp="1"/>
          </p:cNvSpPr>
          <p:nvPr>
            <p:ph type="body" idx="4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5" name="Google Shape;405;p10"/>
          <p:cNvSpPr>
            <a:spLocks noGrp="1"/>
          </p:cNvSpPr>
          <p:nvPr>
            <p:ph type="body" idx="5"/>
          </p:nvPr>
        </p:nvSpPr>
        <p:spPr>
          <a:xfrm>
            <a:off x="6683077" y="3553122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6" name="Google Shape;406;p10"/>
          <p:cNvSpPr txBox="1">
            <a:spLocks noGrp="1"/>
          </p:cNvSpPr>
          <p:nvPr>
            <p:ph type="body" idx="6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7" name="Google Shape;407;p10"/>
          <p:cNvSpPr>
            <a:spLocks noGrp="1"/>
          </p:cNvSpPr>
          <p:nvPr>
            <p:ph type="body" idx="7"/>
          </p:nvPr>
        </p:nvSpPr>
        <p:spPr>
          <a:xfrm>
            <a:off x="6683077" y="4821684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8" name="Google Shape;408;p10"/>
          <p:cNvSpPr txBox="1">
            <a:spLocks noGrp="1"/>
          </p:cNvSpPr>
          <p:nvPr>
            <p:ph type="body" idx="8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9" name="Google Shape;409;p10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10" name="Google Shape;410;p10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411" name="Google Shape;411;p10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412" name="Google Shape;412;p10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413" name="Google Shape;413;p10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4" name="Google Shape;414;p10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5" name="Google Shape;415;p10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6" name="Google Shape;416;p10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7" name="Google Shape;417;p10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8" name="Google Shape;418;p10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9" name="Google Shape;419;p10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0" name="Google Shape;420;p10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2" name="Google Shape;422;p10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3" name="Google Shape;423;p10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4" name="Google Shape;424;p10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5" name="Google Shape;425;p10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6" name="Google Shape;426;p10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7" name="Google Shape;427;p10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8" name="Google Shape;428;p10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9" name="Google Shape;429;p10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0" name="Google Shape;430;p10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1" name="Google Shape;431;p10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440" name="Google Shape;440;p10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 sz="1996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802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9308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Font typeface="Arial"/>
              <a:buChar char="•"/>
              <a:defRPr sz="1271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1909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Font typeface="Arial"/>
              <a:buChar char="•"/>
              <a:defRPr sz="99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6194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86194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6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76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15" name="Google Shape;15;p1"/>
          <p:cNvGrpSpPr/>
          <p:nvPr/>
        </p:nvGrpSpPr>
        <p:grpSpPr>
          <a:xfrm>
            <a:off x="122131" y="478142"/>
            <a:ext cx="12136638" cy="391783"/>
            <a:chOff x="122130" y="196115"/>
            <a:chExt cx="18288518" cy="590372"/>
          </a:xfrm>
        </p:grpSpPr>
        <p:cxnSp>
          <p:nvCxnSpPr>
            <p:cNvPr id="16" name="Google Shape;16;p1"/>
            <p:cNvCxnSpPr/>
            <p:nvPr/>
          </p:nvCxnSpPr>
          <p:spPr>
            <a:xfrm rot="10800000">
              <a:off x="1268324" y="632177"/>
              <a:ext cx="17142324" cy="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17" name="Google Shape;17;p1"/>
            <p:cNvGrpSpPr/>
            <p:nvPr/>
          </p:nvGrpSpPr>
          <p:grpSpPr>
            <a:xfrm>
              <a:off x="1375704" y="246386"/>
              <a:ext cx="1167625" cy="328795"/>
              <a:chOff x="1642476" y="246386"/>
              <a:chExt cx="1384937" cy="389989"/>
            </a:xfrm>
          </p:grpSpPr>
          <p:sp>
            <p:nvSpPr>
              <p:cNvPr id="18" name="Google Shape;18;p1"/>
              <p:cNvSpPr/>
              <p:nvPr/>
            </p:nvSpPr>
            <p:spPr>
              <a:xfrm>
                <a:off x="1643670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91753" y="96791"/>
                    </a:moveTo>
                    <a:lnTo>
                      <a:pt x="71447" y="13517"/>
                    </a:lnTo>
                    <a:lnTo>
                      <a:pt x="33823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43378" y="24819"/>
                    </a:lnTo>
                    <a:lnTo>
                      <a:pt x="61892" y="24819"/>
                    </a:lnTo>
                    <a:lnTo>
                      <a:pt x="79211" y="96791"/>
                    </a:lnTo>
                    <a:lnTo>
                      <a:pt x="91753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9" name="Google Shape;19;p1"/>
              <p:cNvSpPr/>
              <p:nvPr/>
            </p:nvSpPr>
            <p:spPr>
              <a:xfrm>
                <a:off x="1752406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7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7" y="34335"/>
                    </a:lnTo>
                    <a:lnTo>
                      <a:pt x="69051" y="34335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0" name="Google Shape;20;p1"/>
              <p:cNvSpPr/>
              <p:nvPr/>
            </p:nvSpPr>
            <p:spPr>
              <a:xfrm>
                <a:off x="1848545" y="246386"/>
                <a:ext cx="104955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18074" extrusionOk="0">
                    <a:moveTo>
                      <a:pt x="49359" y="24819"/>
                    </a:moveTo>
                    <a:lnTo>
                      <a:pt x="66677" y="24819"/>
                    </a:lnTo>
                    <a:lnTo>
                      <a:pt x="81003" y="85490"/>
                    </a:lnTo>
                    <a:lnTo>
                      <a:pt x="35020" y="85490"/>
                    </a:lnTo>
                    <a:lnTo>
                      <a:pt x="49359" y="24819"/>
                    </a:lnTo>
                    <a:close/>
                    <a:moveTo>
                      <a:pt x="26059" y="96791"/>
                    </a:moveTo>
                    <a:lnTo>
                      <a:pt x="89964" y="96791"/>
                    </a:lnTo>
                    <a:lnTo>
                      <a:pt x="89964" y="111067"/>
                    </a:lnTo>
                    <a:lnTo>
                      <a:pt x="102506" y="111067"/>
                    </a:lnTo>
                    <a:lnTo>
                      <a:pt x="102506" y="85490"/>
                    </a:lnTo>
                    <a:lnTo>
                      <a:pt x="93545" y="85490"/>
                    </a:lnTo>
                    <a:lnTo>
                      <a:pt x="76228" y="13517"/>
                    </a:lnTo>
                    <a:lnTo>
                      <a:pt x="39795" y="13517"/>
                    </a:lnTo>
                    <a:lnTo>
                      <a:pt x="22477" y="85490"/>
                    </a:lnTo>
                    <a:lnTo>
                      <a:pt x="13517" y="85490"/>
                    </a:lnTo>
                    <a:lnTo>
                      <a:pt x="13517" y="111067"/>
                    </a:lnTo>
                    <a:lnTo>
                      <a:pt x="26059" y="111067"/>
                    </a:lnTo>
                    <a:lnTo>
                      <a:pt x="26059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1" name="Google Shape;21;p1"/>
              <p:cNvSpPr/>
              <p:nvPr/>
            </p:nvSpPr>
            <p:spPr>
              <a:xfrm>
                <a:off x="1965622" y="246386"/>
                <a:ext cx="7871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8716" h="104955" extrusionOk="0">
                    <a:moveTo>
                      <a:pt x="75021" y="85490"/>
                    </a:moveTo>
                    <a:lnTo>
                      <a:pt x="26046" y="85490"/>
                    </a:lnTo>
                    <a:lnTo>
                      <a:pt x="26046" y="60507"/>
                    </a:lnTo>
                    <a:lnTo>
                      <a:pt x="64866" y="60507"/>
                    </a:lnTo>
                    <a:lnTo>
                      <a:pt x="64866" y="49206"/>
                    </a:lnTo>
                    <a:lnTo>
                      <a:pt x="26046" y="49206"/>
                    </a:lnTo>
                    <a:lnTo>
                      <a:pt x="26046" y="24819"/>
                    </a:lnTo>
                    <a:lnTo>
                      <a:pt x="75021" y="24819"/>
                    </a:lnTo>
                    <a:lnTo>
                      <a:pt x="75021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75021" y="96791"/>
                    </a:lnTo>
                    <a:lnTo>
                      <a:pt x="75021" y="8549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2" name="Google Shape;22;p1"/>
              <p:cNvSpPr/>
              <p:nvPr/>
            </p:nvSpPr>
            <p:spPr>
              <a:xfrm>
                <a:off x="2058232" y="246386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0990" y="32075"/>
                    </a:cubicBezTo>
                    <a:cubicBezTo>
                      <a:pt x="79324" y="28387"/>
                      <a:pt x="77054" y="25175"/>
                      <a:pt x="74063" y="22439"/>
                    </a:cubicBezTo>
                    <a:cubicBezTo>
                      <a:pt x="71085" y="19703"/>
                      <a:pt x="67621" y="17443"/>
                      <a:pt x="63554" y="15896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2"/>
                      <a:pt x="74063" y="65266"/>
                    </a:cubicBezTo>
                    <a:cubicBezTo>
                      <a:pt x="77054" y="62530"/>
                      <a:pt x="79324" y="59318"/>
                      <a:pt x="80990" y="55630"/>
                    </a:cubicBezTo>
                    <a:cubicBezTo>
                      <a:pt x="82551" y="51942"/>
                      <a:pt x="83391" y="48016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3"/>
                      <a:pt x="69051" y="54202"/>
                      <a:pt x="65352" y="57652"/>
                    </a:cubicBezTo>
                    <a:cubicBezTo>
                      <a:pt x="61652" y="61102"/>
                      <a:pt x="56509" y="62887"/>
                      <a:pt x="49936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3"/>
                      <a:pt x="65352" y="30053"/>
                    </a:cubicBezTo>
                    <a:cubicBezTo>
                      <a:pt x="69051" y="33503"/>
                      <a:pt x="70849" y="38142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3" name="Google Shape;23;p1"/>
              <p:cNvSpPr/>
              <p:nvPr/>
            </p:nvSpPr>
            <p:spPr>
              <a:xfrm>
                <a:off x="2160983" y="246386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45174" y="85490"/>
                    </a:moveTo>
                    <a:lnTo>
                      <a:pt x="26059" y="85490"/>
                    </a:lnTo>
                    <a:lnTo>
                      <a:pt x="26059" y="52180"/>
                    </a:lnTo>
                    <a:lnTo>
                      <a:pt x="45174" y="52180"/>
                    </a:lnTo>
                    <a:cubicBezTo>
                      <a:pt x="48034" y="52180"/>
                      <a:pt x="50671" y="52537"/>
                      <a:pt x="53059" y="53370"/>
                    </a:cubicBezTo>
                    <a:cubicBezTo>
                      <a:pt x="55446" y="54202"/>
                      <a:pt x="57467" y="55392"/>
                      <a:pt x="59264" y="56938"/>
                    </a:cubicBezTo>
                    <a:cubicBezTo>
                      <a:pt x="61061" y="58485"/>
                      <a:pt x="62374" y="60150"/>
                      <a:pt x="63449" y="62173"/>
                    </a:cubicBezTo>
                    <a:cubicBezTo>
                      <a:pt x="64407" y="64195"/>
                      <a:pt x="64879" y="66456"/>
                      <a:pt x="64879" y="68835"/>
                    </a:cubicBezTo>
                    <a:cubicBezTo>
                      <a:pt x="64879" y="71215"/>
                      <a:pt x="64407" y="73356"/>
                      <a:pt x="63449" y="75377"/>
                    </a:cubicBezTo>
                    <a:cubicBezTo>
                      <a:pt x="62374" y="77400"/>
                      <a:pt x="61061" y="79185"/>
                      <a:pt x="59264" y="80731"/>
                    </a:cubicBezTo>
                    <a:cubicBezTo>
                      <a:pt x="57467" y="82278"/>
                      <a:pt x="55446" y="83349"/>
                      <a:pt x="53059" y="84180"/>
                    </a:cubicBezTo>
                    <a:cubicBezTo>
                      <a:pt x="50671" y="85014"/>
                      <a:pt x="48034" y="85490"/>
                      <a:pt x="45174" y="85490"/>
                    </a:cubicBezTo>
                    <a:close/>
                    <a:moveTo>
                      <a:pt x="77421" y="68835"/>
                    </a:moveTo>
                    <a:cubicBezTo>
                      <a:pt x="77421" y="64909"/>
                      <a:pt x="76700" y="61340"/>
                      <a:pt x="75152" y="57890"/>
                    </a:cubicBezTo>
                    <a:cubicBezTo>
                      <a:pt x="73604" y="54559"/>
                      <a:pt x="71452" y="51585"/>
                      <a:pt x="68697" y="49087"/>
                    </a:cubicBezTo>
                    <a:cubicBezTo>
                      <a:pt x="65955" y="46589"/>
                      <a:pt x="62491" y="44566"/>
                      <a:pt x="58543" y="43020"/>
                    </a:cubicBezTo>
                    <a:cubicBezTo>
                      <a:pt x="54607" y="41592"/>
                      <a:pt x="50067" y="40878"/>
                      <a:pt x="45174" y="40878"/>
                    </a:cubicBezTo>
                    <a:lnTo>
                      <a:pt x="26059" y="40878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45174" y="96791"/>
                    </a:lnTo>
                    <a:cubicBezTo>
                      <a:pt x="50067" y="96791"/>
                      <a:pt x="54607" y="96077"/>
                      <a:pt x="58543" y="94530"/>
                    </a:cubicBezTo>
                    <a:cubicBezTo>
                      <a:pt x="62491" y="93103"/>
                      <a:pt x="65955" y="91081"/>
                      <a:pt x="68697" y="88582"/>
                    </a:cubicBezTo>
                    <a:cubicBezTo>
                      <a:pt x="71452" y="86084"/>
                      <a:pt x="73604" y="83110"/>
                      <a:pt x="75152" y="79661"/>
                    </a:cubicBezTo>
                    <a:cubicBezTo>
                      <a:pt x="76700" y="76330"/>
                      <a:pt x="77421" y="72760"/>
                      <a:pt x="77421" y="68835"/>
                    </a:cubicBezTo>
                    <a:close/>
                    <a:moveTo>
                      <a:pt x="101312" y="96791"/>
                    </a:moveTo>
                    <a:lnTo>
                      <a:pt x="101312" y="13517"/>
                    </a:lnTo>
                    <a:lnTo>
                      <a:pt x="88770" y="13517"/>
                    </a:lnTo>
                    <a:lnTo>
                      <a:pt x="88770" y="96791"/>
                    </a:lnTo>
                    <a:lnTo>
                      <a:pt x="101312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4" name="Google Shape;24;p1"/>
              <p:cNvSpPr/>
              <p:nvPr/>
            </p:nvSpPr>
            <p:spPr>
              <a:xfrm>
                <a:off x="1649643" y="382343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1"/>
                    </a:moveTo>
                    <a:lnTo>
                      <a:pt x="75627" y="96791"/>
                    </a:lnTo>
                    <a:lnTo>
                      <a:pt x="75627" y="111067"/>
                    </a:lnTo>
                    <a:lnTo>
                      <a:pt x="88169" y="111067"/>
                    </a:lnTo>
                    <a:lnTo>
                      <a:pt x="88169" y="85490"/>
                    </a:lnTo>
                    <a:lnTo>
                      <a:pt x="78613" y="85490"/>
                    </a:lnTo>
                    <a:lnTo>
                      <a:pt x="78613" y="13517"/>
                    </a:lnTo>
                    <a:lnTo>
                      <a:pt x="66072" y="13517"/>
                    </a:lnTo>
                    <a:lnTo>
                      <a:pt x="66072" y="85490"/>
                    </a:lnTo>
                    <a:lnTo>
                      <a:pt x="26058" y="85490"/>
                    </a:lnTo>
                    <a:lnTo>
                      <a:pt x="26058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1753573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58" y="13517"/>
                    </a:moveTo>
                    <a:lnTo>
                      <a:pt x="27253" y="75973"/>
                    </a:lnTo>
                    <a:lnTo>
                      <a:pt x="26046" y="75973"/>
                    </a:lnTo>
                    <a:lnTo>
                      <a:pt x="26046" y="13517"/>
                    </a:ln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7253" y="96791"/>
                    </a:lnTo>
                    <a:lnTo>
                      <a:pt x="67858" y="34336"/>
                    </a:lnTo>
                    <a:lnTo>
                      <a:pt x="69051" y="34336"/>
                    </a:lnTo>
                    <a:lnTo>
                      <a:pt x="69051" y="96791"/>
                    </a:lnTo>
                    <a:lnTo>
                      <a:pt x="81593" y="96791"/>
                    </a:lnTo>
                    <a:lnTo>
                      <a:pt x="81593" y="13517"/>
                    </a:lnTo>
                    <a:lnTo>
                      <a:pt x="67858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1853294" y="377585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19" y="86560"/>
                      <a:pt x="47798" y="85727"/>
                      <a:pt x="43980" y="84300"/>
                    </a:cubicBezTo>
                    <a:cubicBezTo>
                      <a:pt x="40031" y="82992"/>
                      <a:pt x="36817" y="81088"/>
                      <a:pt x="34180" y="78708"/>
                    </a:cubicBezTo>
                    <a:cubicBezTo>
                      <a:pt x="31556" y="76330"/>
                      <a:pt x="29523" y="73475"/>
                      <a:pt x="28211" y="70262"/>
                    </a:cubicBezTo>
                    <a:cubicBezTo>
                      <a:pt x="26781" y="67051"/>
                      <a:pt x="26059" y="63600"/>
                      <a:pt x="26059" y="59912"/>
                    </a:cubicBezTo>
                    <a:cubicBezTo>
                      <a:pt x="26059" y="56224"/>
                      <a:pt x="26781" y="52775"/>
                      <a:pt x="28211" y="49562"/>
                    </a:cubicBezTo>
                    <a:cubicBezTo>
                      <a:pt x="29523" y="46351"/>
                      <a:pt x="31556" y="43615"/>
                      <a:pt x="34180" y="41236"/>
                    </a:cubicBezTo>
                    <a:cubicBezTo>
                      <a:pt x="36817" y="38856"/>
                      <a:pt x="40031" y="36953"/>
                      <a:pt x="43980" y="35526"/>
                    </a:cubicBezTo>
                    <a:cubicBezTo>
                      <a:pt x="47798" y="34097"/>
                      <a:pt x="52219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61" y="33266"/>
                      <a:pt x="78970" y="34097"/>
                      <a:pt x="82918" y="35526"/>
                    </a:cubicBezTo>
                    <a:cubicBezTo>
                      <a:pt x="86736" y="36953"/>
                      <a:pt x="89964" y="38856"/>
                      <a:pt x="92587" y="41236"/>
                    </a:cubicBezTo>
                    <a:cubicBezTo>
                      <a:pt x="95224" y="43615"/>
                      <a:pt x="97245" y="46351"/>
                      <a:pt x="98688" y="49562"/>
                    </a:cubicBezTo>
                    <a:cubicBezTo>
                      <a:pt x="100000" y="52775"/>
                      <a:pt x="100708" y="56224"/>
                      <a:pt x="100708" y="59912"/>
                    </a:cubicBezTo>
                    <a:cubicBezTo>
                      <a:pt x="100708" y="63600"/>
                      <a:pt x="100000" y="67051"/>
                      <a:pt x="98688" y="70262"/>
                    </a:cubicBezTo>
                    <a:cubicBezTo>
                      <a:pt x="97245" y="73475"/>
                      <a:pt x="95224" y="76330"/>
                      <a:pt x="92587" y="78708"/>
                    </a:cubicBezTo>
                    <a:cubicBezTo>
                      <a:pt x="89964" y="81088"/>
                      <a:pt x="86736" y="82992"/>
                      <a:pt x="82918" y="84300"/>
                    </a:cubicBezTo>
                    <a:cubicBezTo>
                      <a:pt x="78970" y="85727"/>
                      <a:pt x="74561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28" y="97861"/>
                      <a:pt x="82197" y="96673"/>
                      <a:pt x="87576" y="94530"/>
                    </a:cubicBezTo>
                    <a:cubicBezTo>
                      <a:pt x="92955" y="92509"/>
                      <a:pt x="97494" y="89654"/>
                      <a:pt x="101312" y="86204"/>
                    </a:cubicBezTo>
                    <a:cubicBezTo>
                      <a:pt x="105130" y="82753"/>
                      <a:pt x="108121" y="78828"/>
                      <a:pt x="110154" y="74307"/>
                    </a:cubicBezTo>
                    <a:cubicBezTo>
                      <a:pt x="112175" y="69787"/>
                      <a:pt x="113250" y="65028"/>
                      <a:pt x="113250" y="59912"/>
                    </a:cubicBezTo>
                    <a:cubicBezTo>
                      <a:pt x="113250" y="54797"/>
                      <a:pt x="112175" y="50039"/>
                      <a:pt x="110154" y="45518"/>
                    </a:cubicBezTo>
                    <a:cubicBezTo>
                      <a:pt x="108121" y="40998"/>
                      <a:pt x="105130" y="36953"/>
                      <a:pt x="101312" y="33503"/>
                    </a:cubicBezTo>
                    <a:cubicBezTo>
                      <a:pt x="97494" y="30053"/>
                      <a:pt x="92955" y="27317"/>
                      <a:pt x="87576" y="25176"/>
                    </a:cubicBezTo>
                    <a:cubicBezTo>
                      <a:pt x="82197" y="23153"/>
                      <a:pt x="76228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53" y="21963"/>
                      <a:pt x="44570" y="23153"/>
                      <a:pt x="39205" y="25176"/>
                    </a:cubicBezTo>
                    <a:cubicBezTo>
                      <a:pt x="33826" y="27317"/>
                      <a:pt x="29286" y="30053"/>
                      <a:pt x="25469" y="33503"/>
                    </a:cubicBezTo>
                    <a:cubicBezTo>
                      <a:pt x="21638" y="36953"/>
                      <a:pt x="18660" y="40998"/>
                      <a:pt x="16626" y="45518"/>
                    </a:cubicBezTo>
                    <a:cubicBezTo>
                      <a:pt x="14593" y="50039"/>
                      <a:pt x="13517" y="54797"/>
                      <a:pt x="13517" y="59912"/>
                    </a:cubicBezTo>
                    <a:cubicBezTo>
                      <a:pt x="13517" y="65028"/>
                      <a:pt x="14593" y="69787"/>
                      <a:pt x="16626" y="74307"/>
                    </a:cubicBezTo>
                    <a:cubicBezTo>
                      <a:pt x="18660" y="78828"/>
                      <a:pt x="21638" y="82753"/>
                      <a:pt x="25469" y="86204"/>
                    </a:cubicBezTo>
                    <a:cubicBezTo>
                      <a:pt x="29286" y="89654"/>
                      <a:pt x="33826" y="92509"/>
                      <a:pt x="39205" y="94530"/>
                    </a:cubicBezTo>
                    <a:cubicBezTo>
                      <a:pt x="44570" y="96673"/>
                      <a:pt x="50553" y="97861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7" name="Google Shape;27;p1"/>
              <p:cNvSpPr/>
              <p:nvPr/>
            </p:nvSpPr>
            <p:spPr>
              <a:xfrm>
                <a:off x="1984632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89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26059" y="96791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2"/>
                      <a:pt x="71085" y="68003"/>
                      <a:pt x="74076" y="65266"/>
                    </a:cubicBezTo>
                    <a:cubicBezTo>
                      <a:pt x="77054" y="62530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7"/>
                      <a:pt x="49949" y="62887"/>
                    </a:cubicBezTo>
                    <a:lnTo>
                      <a:pt x="26059" y="62887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3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2083211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5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7" y="13517"/>
                    </a:cubicBezTo>
                    <a:cubicBezTo>
                      <a:pt x="52206" y="13517"/>
                      <a:pt x="46355" y="14707"/>
                      <a:pt x="40989" y="17085"/>
                    </a:cubicBezTo>
                    <a:cubicBezTo>
                      <a:pt x="35610" y="19465"/>
                      <a:pt x="30835" y="22677"/>
                      <a:pt x="26768" y="26722"/>
                    </a:cubicBezTo>
                    <a:cubicBezTo>
                      <a:pt x="22714" y="30886"/>
                      <a:pt x="19486" y="35644"/>
                      <a:pt x="17099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9" y="76330"/>
                    </a:cubicBezTo>
                    <a:cubicBezTo>
                      <a:pt x="19486" y="81802"/>
                      <a:pt x="22714" y="86560"/>
                      <a:pt x="26768" y="90605"/>
                    </a:cubicBezTo>
                    <a:cubicBezTo>
                      <a:pt x="30835" y="94769"/>
                      <a:pt x="35610" y="97981"/>
                      <a:pt x="40989" y="100359"/>
                    </a:cubicBezTo>
                    <a:cubicBezTo>
                      <a:pt x="46355" y="102739"/>
                      <a:pt x="52206" y="103929"/>
                      <a:pt x="58307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5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67" y="41236"/>
                      <a:pt x="32737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36" y="25651"/>
                      <a:pt x="54003" y="24818"/>
                      <a:pt x="58307" y="24818"/>
                    </a:cubicBezTo>
                    <a:cubicBezTo>
                      <a:pt x="62610" y="24818"/>
                      <a:pt x="66664" y="25651"/>
                      <a:pt x="70599" y="27435"/>
                    </a:cubicBezTo>
                    <a:cubicBezTo>
                      <a:pt x="74548" y="29220"/>
                      <a:pt x="77894" y="31599"/>
                      <a:pt x="80872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72" y="82753"/>
                    </a:cubicBezTo>
                    <a:cubicBezTo>
                      <a:pt x="77894" y="85847"/>
                      <a:pt x="74548" y="88225"/>
                      <a:pt x="70599" y="90010"/>
                    </a:cubicBezTo>
                    <a:cubicBezTo>
                      <a:pt x="66664" y="91795"/>
                      <a:pt x="62610" y="92627"/>
                      <a:pt x="58307" y="92627"/>
                    </a:cubicBezTo>
                    <a:cubicBezTo>
                      <a:pt x="54003" y="92627"/>
                      <a:pt x="49936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37" y="79779"/>
                      <a:pt x="30467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9" name="Google Shape;29;p1"/>
              <p:cNvSpPr/>
              <p:nvPr/>
            </p:nvSpPr>
            <p:spPr>
              <a:xfrm>
                <a:off x="2205077" y="382343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26059" y="24819"/>
                    </a:moveTo>
                    <a:lnTo>
                      <a:pt x="49346" y="24819"/>
                    </a:lnTo>
                    <a:cubicBezTo>
                      <a:pt x="53531" y="24819"/>
                      <a:pt x="56877" y="25890"/>
                      <a:pt x="59146" y="27912"/>
                    </a:cubicBezTo>
                    <a:cubicBezTo>
                      <a:pt x="61416" y="29935"/>
                      <a:pt x="62492" y="32552"/>
                      <a:pt x="62492" y="35526"/>
                    </a:cubicBezTo>
                    <a:cubicBezTo>
                      <a:pt x="62492" y="38857"/>
                      <a:pt x="61416" y="41592"/>
                      <a:pt x="59146" y="43615"/>
                    </a:cubicBezTo>
                    <a:cubicBezTo>
                      <a:pt x="56877" y="45757"/>
                      <a:pt x="53531" y="46827"/>
                      <a:pt x="49346" y="46827"/>
                    </a:cubicBezTo>
                    <a:lnTo>
                      <a:pt x="26059" y="46827"/>
                    </a:lnTo>
                    <a:lnTo>
                      <a:pt x="26059" y="24819"/>
                    </a:lnTo>
                    <a:close/>
                    <a:moveTo>
                      <a:pt x="55315" y="85490"/>
                    </a:moveTo>
                    <a:lnTo>
                      <a:pt x="26059" y="85490"/>
                    </a:lnTo>
                    <a:lnTo>
                      <a:pt x="26059" y="58128"/>
                    </a:lnTo>
                    <a:lnTo>
                      <a:pt x="55315" y="58128"/>
                    </a:lnTo>
                    <a:cubicBezTo>
                      <a:pt x="60694" y="58128"/>
                      <a:pt x="64879" y="59437"/>
                      <a:pt x="67739" y="62055"/>
                    </a:cubicBezTo>
                    <a:cubicBezTo>
                      <a:pt x="70613" y="64790"/>
                      <a:pt x="72042" y="68003"/>
                      <a:pt x="72042" y="71809"/>
                    </a:cubicBezTo>
                    <a:cubicBezTo>
                      <a:pt x="72042" y="75736"/>
                      <a:pt x="70613" y="78947"/>
                      <a:pt x="67739" y="81565"/>
                    </a:cubicBezTo>
                    <a:cubicBezTo>
                      <a:pt x="64879" y="84182"/>
                      <a:pt x="60694" y="85490"/>
                      <a:pt x="55315" y="85490"/>
                    </a:cubicBezTo>
                    <a:close/>
                    <a:moveTo>
                      <a:pt x="49346" y="13517"/>
                    </a:moveTo>
                    <a:lnTo>
                      <a:pt x="13517" y="13517"/>
                    </a:lnTo>
                    <a:lnTo>
                      <a:pt x="13517" y="96791"/>
                    </a:lnTo>
                    <a:lnTo>
                      <a:pt x="55315" y="96791"/>
                    </a:lnTo>
                    <a:cubicBezTo>
                      <a:pt x="59736" y="96791"/>
                      <a:pt x="63804" y="96077"/>
                      <a:pt x="67503" y="94769"/>
                    </a:cubicBezTo>
                    <a:cubicBezTo>
                      <a:pt x="71085" y="93460"/>
                      <a:pt x="74194" y="91676"/>
                      <a:pt x="76700" y="89415"/>
                    </a:cubicBezTo>
                    <a:cubicBezTo>
                      <a:pt x="79206" y="87156"/>
                      <a:pt x="81239" y="84539"/>
                      <a:pt x="82551" y="81445"/>
                    </a:cubicBezTo>
                    <a:cubicBezTo>
                      <a:pt x="83863" y="78471"/>
                      <a:pt x="84585" y="75259"/>
                      <a:pt x="84585" y="71809"/>
                    </a:cubicBezTo>
                    <a:cubicBezTo>
                      <a:pt x="84585" y="67051"/>
                      <a:pt x="83627" y="63243"/>
                      <a:pt x="81593" y="60508"/>
                    </a:cubicBezTo>
                    <a:cubicBezTo>
                      <a:pt x="79573" y="57771"/>
                      <a:pt x="77421" y="55750"/>
                      <a:pt x="75034" y="54322"/>
                    </a:cubicBezTo>
                    <a:cubicBezTo>
                      <a:pt x="72279" y="52656"/>
                      <a:pt x="69051" y="51585"/>
                      <a:pt x="65470" y="50991"/>
                    </a:cubicBezTo>
                    <a:lnTo>
                      <a:pt x="65470" y="50396"/>
                    </a:lnTo>
                    <a:cubicBezTo>
                      <a:pt x="67267" y="49801"/>
                      <a:pt x="68815" y="48731"/>
                      <a:pt x="70245" y="47421"/>
                    </a:cubicBezTo>
                    <a:cubicBezTo>
                      <a:pt x="71439" y="46351"/>
                      <a:pt x="72515" y="44804"/>
                      <a:pt x="73591" y="42902"/>
                    </a:cubicBezTo>
                    <a:cubicBezTo>
                      <a:pt x="74548" y="40998"/>
                      <a:pt x="75034" y="38500"/>
                      <a:pt x="75034" y="35526"/>
                    </a:cubicBezTo>
                    <a:cubicBezTo>
                      <a:pt x="75034" y="32552"/>
                      <a:pt x="74430" y="29696"/>
                      <a:pt x="73236" y="26960"/>
                    </a:cubicBezTo>
                    <a:cubicBezTo>
                      <a:pt x="71924" y="24343"/>
                      <a:pt x="70245" y="21963"/>
                      <a:pt x="67976" y="19942"/>
                    </a:cubicBezTo>
                    <a:cubicBezTo>
                      <a:pt x="65706" y="17919"/>
                      <a:pt x="63082" y="16373"/>
                      <a:pt x="59973" y="15183"/>
                    </a:cubicBezTo>
                    <a:cubicBezTo>
                      <a:pt x="56759" y="14113"/>
                      <a:pt x="53295" y="13517"/>
                      <a:pt x="49346" y="1351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2303656" y="378775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096" y="58722"/>
                    </a:moveTo>
                    <a:cubicBezTo>
                      <a:pt x="103096" y="52417"/>
                      <a:pt x="101902" y="46588"/>
                      <a:pt x="99514" y="41116"/>
                    </a:cubicBezTo>
                    <a:cubicBezTo>
                      <a:pt x="97127" y="35644"/>
                      <a:pt x="93899" y="30886"/>
                      <a:pt x="89832" y="26722"/>
                    </a:cubicBezTo>
                    <a:cubicBezTo>
                      <a:pt x="85778" y="22677"/>
                      <a:pt x="81003" y="19465"/>
                      <a:pt x="75624" y="17085"/>
                    </a:cubicBezTo>
                    <a:cubicBezTo>
                      <a:pt x="70245" y="14707"/>
                      <a:pt x="64394" y="13517"/>
                      <a:pt x="58306" y="13517"/>
                    </a:cubicBezTo>
                    <a:cubicBezTo>
                      <a:pt x="52219" y="13517"/>
                      <a:pt x="46355" y="14707"/>
                      <a:pt x="40989" y="17085"/>
                    </a:cubicBezTo>
                    <a:cubicBezTo>
                      <a:pt x="35610" y="19465"/>
                      <a:pt x="30834" y="22677"/>
                      <a:pt x="26767" y="26722"/>
                    </a:cubicBezTo>
                    <a:cubicBezTo>
                      <a:pt x="22713" y="30886"/>
                      <a:pt x="19486" y="35644"/>
                      <a:pt x="17098" y="41116"/>
                    </a:cubicBezTo>
                    <a:cubicBezTo>
                      <a:pt x="14711" y="46588"/>
                      <a:pt x="13517" y="52417"/>
                      <a:pt x="13517" y="58722"/>
                    </a:cubicBezTo>
                    <a:cubicBezTo>
                      <a:pt x="13517" y="65028"/>
                      <a:pt x="14711" y="70857"/>
                      <a:pt x="17098" y="76330"/>
                    </a:cubicBezTo>
                    <a:cubicBezTo>
                      <a:pt x="19486" y="81802"/>
                      <a:pt x="22713" y="86560"/>
                      <a:pt x="26767" y="90605"/>
                    </a:cubicBezTo>
                    <a:cubicBezTo>
                      <a:pt x="30834" y="94769"/>
                      <a:pt x="35610" y="97981"/>
                      <a:pt x="40989" y="100359"/>
                    </a:cubicBezTo>
                    <a:cubicBezTo>
                      <a:pt x="46355" y="102739"/>
                      <a:pt x="52219" y="103929"/>
                      <a:pt x="58306" y="103929"/>
                    </a:cubicBezTo>
                    <a:cubicBezTo>
                      <a:pt x="64394" y="103929"/>
                      <a:pt x="70245" y="102739"/>
                      <a:pt x="75624" y="100359"/>
                    </a:cubicBezTo>
                    <a:cubicBezTo>
                      <a:pt x="81003" y="97981"/>
                      <a:pt x="85778" y="94769"/>
                      <a:pt x="89832" y="90605"/>
                    </a:cubicBezTo>
                    <a:cubicBezTo>
                      <a:pt x="93899" y="86560"/>
                      <a:pt x="97127" y="81802"/>
                      <a:pt x="99514" y="76330"/>
                    </a:cubicBezTo>
                    <a:cubicBezTo>
                      <a:pt x="101902" y="70857"/>
                      <a:pt x="103096" y="65028"/>
                      <a:pt x="103096" y="58722"/>
                    </a:cubicBezTo>
                    <a:close/>
                    <a:moveTo>
                      <a:pt x="26059" y="58722"/>
                    </a:moveTo>
                    <a:cubicBezTo>
                      <a:pt x="26059" y="53964"/>
                      <a:pt x="26886" y="49562"/>
                      <a:pt x="28683" y="45400"/>
                    </a:cubicBezTo>
                    <a:cubicBezTo>
                      <a:pt x="30480" y="41236"/>
                      <a:pt x="32750" y="37666"/>
                      <a:pt x="35728" y="34574"/>
                    </a:cubicBezTo>
                    <a:cubicBezTo>
                      <a:pt x="38719" y="31599"/>
                      <a:pt x="42065" y="29220"/>
                      <a:pt x="46001" y="27435"/>
                    </a:cubicBezTo>
                    <a:cubicBezTo>
                      <a:pt x="49949" y="25651"/>
                      <a:pt x="54003" y="24818"/>
                      <a:pt x="58306" y="24818"/>
                    </a:cubicBezTo>
                    <a:cubicBezTo>
                      <a:pt x="62610" y="24818"/>
                      <a:pt x="66664" y="25651"/>
                      <a:pt x="70612" y="27435"/>
                    </a:cubicBezTo>
                    <a:cubicBezTo>
                      <a:pt x="74548" y="29220"/>
                      <a:pt x="77894" y="31599"/>
                      <a:pt x="80885" y="34574"/>
                    </a:cubicBezTo>
                    <a:cubicBezTo>
                      <a:pt x="83863" y="37666"/>
                      <a:pt x="86133" y="41236"/>
                      <a:pt x="87930" y="45400"/>
                    </a:cubicBezTo>
                    <a:cubicBezTo>
                      <a:pt x="89714" y="49562"/>
                      <a:pt x="90554" y="53964"/>
                      <a:pt x="90554" y="58722"/>
                    </a:cubicBezTo>
                    <a:cubicBezTo>
                      <a:pt x="90554" y="63481"/>
                      <a:pt x="89714" y="67884"/>
                      <a:pt x="87930" y="72046"/>
                    </a:cubicBezTo>
                    <a:cubicBezTo>
                      <a:pt x="86133" y="76211"/>
                      <a:pt x="83863" y="79779"/>
                      <a:pt x="80885" y="82753"/>
                    </a:cubicBezTo>
                    <a:cubicBezTo>
                      <a:pt x="77894" y="85847"/>
                      <a:pt x="74548" y="88225"/>
                      <a:pt x="70612" y="90010"/>
                    </a:cubicBezTo>
                    <a:cubicBezTo>
                      <a:pt x="66664" y="91795"/>
                      <a:pt x="62610" y="92627"/>
                      <a:pt x="58306" y="92627"/>
                    </a:cubicBezTo>
                    <a:cubicBezTo>
                      <a:pt x="54003" y="92627"/>
                      <a:pt x="49949" y="91795"/>
                      <a:pt x="46001" y="90010"/>
                    </a:cubicBezTo>
                    <a:cubicBezTo>
                      <a:pt x="42065" y="88225"/>
                      <a:pt x="38719" y="85847"/>
                      <a:pt x="35728" y="82753"/>
                    </a:cubicBezTo>
                    <a:cubicBezTo>
                      <a:pt x="32750" y="79779"/>
                      <a:pt x="30480" y="76211"/>
                      <a:pt x="28683" y="72046"/>
                    </a:cubicBezTo>
                    <a:cubicBezTo>
                      <a:pt x="26886" y="67884"/>
                      <a:pt x="26059" y="63481"/>
                      <a:pt x="26059" y="587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1" name="Google Shape;31;p1"/>
              <p:cNvSpPr/>
              <p:nvPr/>
            </p:nvSpPr>
            <p:spPr>
              <a:xfrm>
                <a:off x="2425522" y="355577"/>
                <a:ext cx="91836" cy="13119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31193" extrusionOk="0">
                    <a:moveTo>
                      <a:pt x="47562" y="30766"/>
                    </a:moveTo>
                    <a:cubicBezTo>
                      <a:pt x="50068" y="30766"/>
                      <a:pt x="52455" y="30290"/>
                      <a:pt x="54607" y="29458"/>
                    </a:cubicBezTo>
                    <a:cubicBezTo>
                      <a:pt x="56640" y="28625"/>
                      <a:pt x="58543" y="27435"/>
                      <a:pt x="60104" y="25889"/>
                    </a:cubicBezTo>
                    <a:cubicBezTo>
                      <a:pt x="61652" y="24343"/>
                      <a:pt x="62846" y="22558"/>
                      <a:pt x="63686" y="20416"/>
                    </a:cubicBezTo>
                    <a:cubicBezTo>
                      <a:pt x="64525" y="18395"/>
                      <a:pt x="64879" y="16015"/>
                      <a:pt x="64879" y="13517"/>
                    </a:cubicBezTo>
                    <a:lnTo>
                      <a:pt x="55329" y="13517"/>
                    </a:lnTo>
                    <a:cubicBezTo>
                      <a:pt x="55329" y="15895"/>
                      <a:pt x="54607" y="17799"/>
                      <a:pt x="53295" y="19108"/>
                    </a:cubicBezTo>
                    <a:cubicBezTo>
                      <a:pt x="51852" y="20536"/>
                      <a:pt x="49950" y="21250"/>
                      <a:pt x="47562" y="21250"/>
                    </a:cubicBezTo>
                    <a:cubicBezTo>
                      <a:pt x="45174" y="21250"/>
                      <a:pt x="43259" y="20536"/>
                      <a:pt x="41947" y="19108"/>
                    </a:cubicBezTo>
                    <a:cubicBezTo>
                      <a:pt x="40517" y="17799"/>
                      <a:pt x="39795" y="15895"/>
                      <a:pt x="39795" y="13517"/>
                    </a:cubicBezTo>
                    <a:lnTo>
                      <a:pt x="30244" y="13517"/>
                    </a:lnTo>
                    <a:cubicBezTo>
                      <a:pt x="30244" y="16015"/>
                      <a:pt x="30717" y="18395"/>
                      <a:pt x="31556" y="20416"/>
                    </a:cubicBezTo>
                    <a:cubicBezTo>
                      <a:pt x="32383" y="22558"/>
                      <a:pt x="33590" y="24343"/>
                      <a:pt x="35138" y="25889"/>
                    </a:cubicBezTo>
                    <a:cubicBezTo>
                      <a:pt x="36686" y="27435"/>
                      <a:pt x="38483" y="28625"/>
                      <a:pt x="40635" y="29458"/>
                    </a:cubicBezTo>
                    <a:cubicBezTo>
                      <a:pt x="42655" y="30290"/>
                      <a:pt x="45056" y="30766"/>
                      <a:pt x="47562" y="30766"/>
                    </a:cubicBezTo>
                    <a:close/>
                    <a:moveTo>
                      <a:pt x="67858" y="40283"/>
                    </a:moveTo>
                    <a:lnTo>
                      <a:pt x="27253" y="102739"/>
                    </a:lnTo>
                    <a:lnTo>
                      <a:pt x="26059" y="102739"/>
                    </a:lnTo>
                    <a:lnTo>
                      <a:pt x="26059" y="40283"/>
                    </a:lnTo>
                    <a:lnTo>
                      <a:pt x="13517" y="40283"/>
                    </a:lnTo>
                    <a:lnTo>
                      <a:pt x="13517" y="123557"/>
                    </a:lnTo>
                    <a:lnTo>
                      <a:pt x="27253" y="123557"/>
                    </a:lnTo>
                    <a:lnTo>
                      <a:pt x="67858" y="61102"/>
                    </a:lnTo>
                    <a:lnTo>
                      <a:pt x="69065" y="61102"/>
                    </a:lnTo>
                    <a:lnTo>
                      <a:pt x="69065" y="123557"/>
                    </a:lnTo>
                    <a:lnTo>
                      <a:pt x="81594" y="123557"/>
                    </a:lnTo>
                    <a:lnTo>
                      <a:pt x="81594" y="40283"/>
                    </a:lnTo>
                    <a:lnTo>
                      <a:pt x="67858" y="4028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2" name="Google Shape;32;p1"/>
              <p:cNvSpPr/>
              <p:nvPr/>
            </p:nvSpPr>
            <p:spPr>
              <a:xfrm>
                <a:off x="1642476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24819"/>
                    </a:moveTo>
                    <a:lnTo>
                      <a:pt x="41586" y="24819"/>
                    </a:lnTo>
                    <a:lnTo>
                      <a:pt x="41586" y="96792"/>
                    </a:lnTo>
                    <a:lnTo>
                      <a:pt x="54128" y="96792"/>
                    </a:lnTo>
                    <a:lnTo>
                      <a:pt x="54128" y="24819"/>
                    </a:lnTo>
                    <a:lnTo>
                      <a:pt x="82197" y="24819"/>
                    </a:lnTo>
                    <a:lnTo>
                      <a:pt x="82197" y="13517"/>
                    </a:lnTo>
                    <a:lnTo>
                      <a:pt x="13517" y="13517"/>
                    </a:lnTo>
                    <a:lnTo>
                      <a:pt x="13517" y="248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174038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67" y="15897"/>
                    </a:cubicBezTo>
                    <a:cubicBezTo>
                      <a:pt x="59382" y="14350"/>
                      <a:pt x="54843" y="13517"/>
                      <a:pt x="49949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49" y="74189"/>
                    </a:lnTo>
                    <a:cubicBezTo>
                      <a:pt x="54843" y="74189"/>
                      <a:pt x="59382" y="73356"/>
                      <a:pt x="63567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2" y="57653"/>
                    </a:cubicBezTo>
                    <a:cubicBezTo>
                      <a:pt x="61652" y="61102"/>
                      <a:pt x="56509" y="62888"/>
                      <a:pt x="49949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49" y="24819"/>
                    </a:lnTo>
                    <a:cubicBezTo>
                      <a:pt x="56509" y="24819"/>
                      <a:pt x="61652" y="26604"/>
                      <a:pt x="65352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1831227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67" y="24819"/>
                    </a:lnTo>
                    <a:lnTo>
                      <a:pt x="61285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13" y="13517"/>
                    </a:moveTo>
                    <a:lnTo>
                      <a:pt x="13517" y="96792"/>
                    </a:lnTo>
                    <a:lnTo>
                      <a:pt x="26650" y="96792"/>
                    </a:lnTo>
                    <a:lnTo>
                      <a:pt x="31307" y="77163"/>
                    </a:lnTo>
                    <a:lnTo>
                      <a:pt x="73827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39" y="13517"/>
                    </a:lnTo>
                    <a:lnTo>
                      <a:pt x="33813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5" name="Google Shape;35;p1"/>
              <p:cNvSpPr/>
              <p:nvPr/>
            </p:nvSpPr>
            <p:spPr>
              <a:xfrm>
                <a:off x="1939960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13517" y="13517"/>
                    </a:moveTo>
                    <a:lnTo>
                      <a:pt x="13517" y="96792"/>
                    </a:lnTo>
                    <a:lnTo>
                      <a:pt x="26046" y="96792"/>
                    </a:lnTo>
                    <a:lnTo>
                      <a:pt x="26046" y="61102"/>
                    </a:lnTo>
                    <a:lnTo>
                      <a:pt x="68448" y="61102"/>
                    </a:lnTo>
                    <a:lnTo>
                      <a:pt x="68448" y="96792"/>
                    </a:lnTo>
                    <a:lnTo>
                      <a:pt x="80990" y="96792"/>
                    </a:lnTo>
                    <a:lnTo>
                      <a:pt x="80990" y="13517"/>
                    </a:lnTo>
                    <a:lnTo>
                      <a:pt x="68448" y="13517"/>
                    </a:lnTo>
                    <a:lnTo>
                      <a:pt x="68448" y="49801"/>
                    </a:lnTo>
                    <a:lnTo>
                      <a:pt x="26046" y="49801"/>
                    </a:lnTo>
                    <a:lnTo>
                      <a:pt x="26046" y="13517"/>
                    </a:lnTo>
                    <a:lnTo>
                      <a:pt x="13517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6" name="Google Shape;36;p1"/>
              <p:cNvSpPr/>
              <p:nvPr/>
            </p:nvSpPr>
            <p:spPr>
              <a:xfrm>
                <a:off x="2039694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7113" y="103929"/>
                    </a:moveTo>
                    <a:cubicBezTo>
                      <a:pt x="62610" y="103929"/>
                      <a:pt x="67634" y="103096"/>
                      <a:pt x="72174" y="101549"/>
                    </a:cubicBezTo>
                    <a:cubicBezTo>
                      <a:pt x="76700" y="99884"/>
                      <a:pt x="80649" y="97743"/>
                      <a:pt x="84112" y="95007"/>
                    </a:cubicBezTo>
                    <a:cubicBezTo>
                      <a:pt x="87576" y="92389"/>
                      <a:pt x="90436" y="89415"/>
                      <a:pt x="92706" y="86084"/>
                    </a:cubicBezTo>
                    <a:cubicBezTo>
                      <a:pt x="94975" y="82753"/>
                      <a:pt x="96654" y="79422"/>
                      <a:pt x="97730" y="75973"/>
                    </a:cubicBezTo>
                    <a:lnTo>
                      <a:pt x="85188" y="74189"/>
                    </a:lnTo>
                    <a:cubicBezTo>
                      <a:pt x="84112" y="76567"/>
                      <a:pt x="82800" y="78828"/>
                      <a:pt x="81121" y="81088"/>
                    </a:cubicBezTo>
                    <a:cubicBezTo>
                      <a:pt x="79455" y="83349"/>
                      <a:pt x="77421" y="85252"/>
                      <a:pt x="75152" y="86917"/>
                    </a:cubicBezTo>
                    <a:cubicBezTo>
                      <a:pt x="72882" y="88702"/>
                      <a:pt x="70258" y="90011"/>
                      <a:pt x="67267" y="91081"/>
                    </a:cubicBezTo>
                    <a:cubicBezTo>
                      <a:pt x="64289" y="92152"/>
                      <a:pt x="60825" y="92628"/>
                      <a:pt x="57113" y="92628"/>
                    </a:cubicBezTo>
                    <a:cubicBezTo>
                      <a:pt x="53059" y="92628"/>
                      <a:pt x="49110" y="91795"/>
                      <a:pt x="45410" y="90011"/>
                    </a:cubicBezTo>
                    <a:cubicBezTo>
                      <a:pt x="41710" y="88227"/>
                      <a:pt x="38365" y="85847"/>
                      <a:pt x="35505" y="82753"/>
                    </a:cubicBezTo>
                    <a:cubicBezTo>
                      <a:pt x="32632" y="79779"/>
                      <a:pt x="30362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362" y="41236"/>
                      <a:pt x="32632" y="37667"/>
                      <a:pt x="35505" y="34574"/>
                    </a:cubicBezTo>
                    <a:cubicBezTo>
                      <a:pt x="38365" y="31599"/>
                      <a:pt x="41710" y="29221"/>
                      <a:pt x="45410" y="27435"/>
                    </a:cubicBezTo>
                    <a:cubicBezTo>
                      <a:pt x="49110" y="25651"/>
                      <a:pt x="53059" y="24819"/>
                      <a:pt x="57113" y="24819"/>
                    </a:cubicBezTo>
                    <a:cubicBezTo>
                      <a:pt x="60576" y="24819"/>
                      <a:pt x="63685" y="25294"/>
                      <a:pt x="66440" y="26247"/>
                    </a:cubicBezTo>
                    <a:cubicBezTo>
                      <a:pt x="69183" y="27198"/>
                      <a:pt x="71688" y="28388"/>
                      <a:pt x="73840" y="29935"/>
                    </a:cubicBezTo>
                    <a:cubicBezTo>
                      <a:pt x="75873" y="31480"/>
                      <a:pt x="77658" y="33266"/>
                      <a:pt x="79219" y="35287"/>
                    </a:cubicBezTo>
                    <a:cubicBezTo>
                      <a:pt x="80767" y="37310"/>
                      <a:pt x="81961" y="39451"/>
                      <a:pt x="82800" y="41473"/>
                    </a:cubicBezTo>
                    <a:lnTo>
                      <a:pt x="95342" y="39689"/>
                    </a:lnTo>
                    <a:cubicBezTo>
                      <a:pt x="94267" y="36477"/>
                      <a:pt x="92706" y="33266"/>
                      <a:pt x="90567" y="30053"/>
                    </a:cubicBezTo>
                    <a:cubicBezTo>
                      <a:pt x="88415" y="26960"/>
                      <a:pt x="85779" y="24224"/>
                      <a:pt x="82564" y="21726"/>
                    </a:cubicBezTo>
                    <a:cubicBezTo>
                      <a:pt x="79337" y="19228"/>
                      <a:pt x="75506" y="17324"/>
                      <a:pt x="71334" y="15777"/>
                    </a:cubicBezTo>
                    <a:cubicBezTo>
                      <a:pt x="67149" y="14231"/>
                      <a:pt x="62374" y="13517"/>
                      <a:pt x="57113" y="13517"/>
                    </a:cubicBezTo>
                    <a:cubicBezTo>
                      <a:pt x="51261" y="13517"/>
                      <a:pt x="45764" y="14707"/>
                      <a:pt x="40517" y="17085"/>
                    </a:cubicBezTo>
                    <a:cubicBezTo>
                      <a:pt x="35256" y="19465"/>
                      <a:pt x="30598" y="22677"/>
                      <a:pt x="26663" y="26722"/>
                    </a:cubicBezTo>
                    <a:cubicBezTo>
                      <a:pt x="22595" y="30886"/>
                      <a:pt x="19368" y="35644"/>
                      <a:pt x="17098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098" y="76330"/>
                    </a:cubicBezTo>
                    <a:cubicBezTo>
                      <a:pt x="19368" y="81802"/>
                      <a:pt x="22595" y="86560"/>
                      <a:pt x="26663" y="90605"/>
                    </a:cubicBezTo>
                    <a:cubicBezTo>
                      <a:pt x="30598" y="94769"/>
                      <a:pt x="35256" y="97981"/>
                      <a:pt x="40517" y="100361"/>
                    </a:cubicBezTo>
                    <a:cubicBezTo>
                      <a:pt x="45764" y="102739"/>
                      <a:pt x="51261" y="103929"/>
                      <a:pt x="57113" y="103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7" name="Google Shape;37;p1"/>
              <p:cNvSpPr/>
              <p:nvPr/>
            </p:nvSpPr>
            <p:spPr>
              <a:xfrm>
                <a:off x="2150146" y="513543"/>
                <a:ext cx="118074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118074" h="118074" extrusionOk="0">
                    <a:moveTo>
                      <a:pt x="57113" y="33146"/>
                    </a:moveTo>
                    <a:lnTo>
                      <a:pt x="57113" y="86680"/>
                    </a:lnTo>
                    <a:cubicBezTo>
                      <a:pt x="52206" y="86560"/>
                      <a:pt x="47798" y="85729"/>
                      <a:pt x="43967" y="84300"/>
                    </a:cubicBezTo>
                    <a:cubicBezTo>
                      <a:pt x="40031" y="82992"/>
                      <a:pt x="36804" y="81088"/>
                      <a:pt x="34180" y="78710"/>
                    </a:cubicBezTo>
                    <a:cubicBezTo>
                      <a:pt x="31543" y="76330"/>
                      <a:pt x="29523" y="73475"/>
                      <a:pt x="28198" y="70262"/>
                    </a:cubicBezTo>
                    <a:cubicBezTo>
                      <a:pt x="26767" y="67051"/>
                      <a:pt x="26059" y="63602"/>
                      <a:pt x="26059" y="59914"/>
                    </a:cubicBezTo>
                    <a:cubicBezTo>
                      <a:pt x="26059" y="56226"/>
                      <a:pt x="26767" y="52775"/>
                      <a:pt x="28198" y="49564"/>
                    </a:cubicBezTo>
                    <a:cubicBezTo>
                      <a:pt x="29523" y="46351"/>
                      <a:pt x="31543" y="43615"/>
                      <a:pt x="34180" y="41236"/>
                    </a:cubicBezTo>
                    <a:cubicBezTo>
                      <a:pt x="36804" y="38857"/>
                      <a:pt x="40031" y="36953"/>
                      <a:pt x="43967" y="35526"/>
                    </a:cubicBezTo>
                    <a:cubicBezTo>
                      <a:pt x="47798" y="34099"/>
                      <a:pt x="52206" y="33266"/>
                      <a:pt x="57113" y="33146"/>
                    </a:cubicBezTo>
                    <a:close/>
                    <a:moveTo>
                      <a:pt x="69655" y="86680"/>
                    </a:moveTo>
                    <a:lnTo>
                      <a:pt x="69655" y="33146"/>
                    </a:lnTo>
                    <a:cubicBezTo>
                      <a:pt x="74548" y="33266"/>
                      <a:pt x="78970" y="34099"/>
                      <a:pt x="82905" y="35526"/>
                    </a:cubicBezTo>
                    <a:cubicBezTo>
                      <a:pt x="86736" y="36953"/>
                      <a:pt x="89951" y="38857"/>
                      <a:pt x="92587" y="41236"/>
                    </a:cubicBezTo>
                    <a:cubicBezTo>
                      <a:pt x="95211" y="43615"/>
                      <a:pt x="97245" y="46351"/>
                      <a:pt x="98675" y="49564"/>
                    </a:cubicBezTo>
                    <a:cubicBezTo>
                      <a:pt x="99987" y="52775"/>
                      <a:pt x="100708" y="56226"/>
                      <a:pt x="100708" y="59914"/>
                    </a:cubicBezTo>
                    <a:cubicBezTo>
                      <a:pt x="100708" y="63602"/>
                      <a:pt x="99987" y="67051"/>
                      <a:pt x="98675" y="70262"/>
                    </a:cubicBezTo>
                    <a:cubicBezTo>
                      <a:pt x="97245" y="73475"/>
                      <a:pt x="95211" y="76330"/>
                      <a:pt x="92587" y="78710"/>
                    </a:cubicBezTo>
                    <a:cubicBezTo>
                      <a:pt x="89951" y="81088"/>
                      <a:pt x="86736" y="82992"/>
                      <a:pt x="82905" y="84300"/>
                    </a:cubicBezTo>
                    <a:cubicBezTo>
                      <a:pt x="78970" y="85729"/>
                      <a:pt x="74548" y="86560"/>
                      <a:pt x="69655" y="86680"/>
                    </a:cubicBezTo>
                    <a:close/>
                    <a:moveTo>
                      <a:pt x="69655" y="106309"/>
                    </a:moveTo>
                    <a:lnTo>
                      <a:pt x="69655" y="97981"/>
                    </a:lnTo>
                    <a:cubicBezTo>
                      <a:pt x="76214" y="97863"/>
                      <a:pt x="82197" y="96673"/>
                      <a:pt x="87563" y="94532"/>
                    </a:cubicBezTo>
                    <a:cubicBezTo>
                      <a:pt x="92942" y="92509"/>
                      <a:pt x="97481" y="89654"/>
                      <a:pt x="101299" y="86204"/>
                    </a:cubicBezTo>
                    <a:cubicBezTo>
                      <a:pt x="105130" y="82755"/>
                      <a:pt x="108108" y="78828"/>
                      <a:pt x="110141" y="74307"/>
                    </a:cubicBezTo>
                    <a:cubicBezTo>
                      <a:pt x="112175" y="69787"/>
                      <a:pt x="113251" y="65029"/>
                      <a:pt x="113251" y="59914"/>
                    </a:cubicBezTo>
                    <a:cubicBezTo>
                      <a:pt x="113251" y="54797"/>
                      <a:pt x="112175" y="50039"/>
                      <a:pt x="110141" y="45519"/>
                    </a:cubicBezTo>
                    <a:cubicBezTo>
                      <a:pt x="108108" y="40998"/>
                      <a:pt x="105130" y="36953"/>
                      <a:pt x="101299" y="33503"/>
                    </a:cubicBezTo>
                    <a:cubicBezTo>
                      <a:pt x="97481" y="30054"/>
                      <a:pt x="92942" y="27317"/>
                      <a:pt x="87563" y="25176"/>
                    </a:cubicBezTo>
                    <a:cubicBezTo>
                      <a:pt x="82197" y="23153"/>
                      <a:pt x="76214" y="21963"/>
                      <a:pt x="69655" y="21845"/>
                    </a:cubicBezTo>
                    <a:lnTo>
                      <a:pt x="69655" y="13517"/>
                    </a:lnTo>
                    <a:lnTo>
                      <a:pt x="57113" y="13517"/>
                    </a:lnTo>
                    <a:lnTo>
                      <a:pt x="57113" y="21845"/>
                    </a:lnTo>
                    <a:cubicBezTo>
                      <a:pt x="50540" y="21963"/>
                      <a:pt x="44571" y="23153"/>
                      <a:pt x="39192" y="25176"/>
                    </a:cubicBezTo>
                    <a:cubicBezTo>
                      <a:pt x="33813" y="27317"/>
                      <a:pt x="29273" y="30054"/>
                      <a:pt x="25456" y="33503"/>
                    </a:cubicBezTo>
                    <a:cubicBezTo>
                      <a:pt x="21638" y="36953"/>
                      <a:pt x="18647" y="40998"/>
                      <a:pt x="16613" y="45519"/>
                    </a:cubicBezTo>
                    <a:cubicBezTo>
                      <a:pt x="14593" y="50039"/>
                      <a:pt x="13517" y="54797"/>
                      <a:pt x="13517" y="59914"/>
                    </a:cubicBezTo>
                    <a:cubicBezTo>
                      <a:pt x="13517" y="65029"/>
                      <a:pt x="14593" y="69787"/>
                      <a:pt x="16613" y="74307"/>
                    </a:cubicBezTo>
                    <a:cubicBezTo>
                      <a:pt x="18647" y="78828"/>
                      <a:pt x="21638" y="82755"/>
                      <a:pt x="25456" y="86204"/>
                    </a:cubicBezTo>
                    <a:cubicBezTo>
                      <a:pt x="29273" y="89654"/>
                      <a:pt x="33813" y="92509"/>
                      <a:pt x="39192" y="94532"/>
                    </a:cubicBezTo>
                    <a:cubicBezTo>
                      <a:pt x="44571" y="96673"/>
                      <a:pt x="50540" y="97863"/>
                      <a:pt x="57113" y="97981"/>
                    </a:cubicBezTo>
                    <a:lnTo>
                      <a:pt x="57113" y="106309"/>
                    </a:lnTo>
                    <a:lnTo>
                      <a:pt x="69655" y="1063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8" name="Google Shape;38;p1"/>
              <p:cNvSpPr/>
              <p:nvPr/>
            </p:nvSpPr>
            <p:spPr>
              <a:xfrm>
                <a:off x="2277286" y="514733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103109" y="58724"/>
                    </a:moveTo>
                    <a:cubicBezTo>
                      <a:pt x="103109" y="52419"/>
                      <a:pt x="101915" y="46588"/>
                      <a:pt x="99528" y="41116"/>
                    </a:cubicBezTo>
                    <a:cubicBezTo>
                      <a:pt x="97127" y="35644"/>
                      <a:pt x="93913" y="30886"/>
                      <a:pt x="89846" y="26722"/>
                    </a:cubicBezTo>
                    <a:cubicBezTo>
                      <a:pt x="85792" y="22677"/>
                      <a:pt x="81003" y="19465"/>
                      <a:pt x="75637" y="17085"/>
                    </a:cubicBezTo>
                    <a:cubicBezTo>
                      <a:pt x="70258" y="14707"/>
                      <a:pt x="64407" y="13517"/>
                      <a:pt x="58320" y="13517"/>
                    </a:cubicBezTo>
                    <a:cubicBezTo>
                      <a:pt x="52219" y="13517"/>
                      <a:pt x="46368" y="14707"/>
                      <a:pt x="40989" y="17085"/>
                    </a:cubicBezTo>
                    <a:cubicBezTo>
                      <a:pt x="35623" y="19465"/>
                      <a:pt x="30848" y="22677"/>
                      <a:pt x="26781" y="26722"/>
                    </a:cubicBezTo>
                    <a:cubicBezTo>
                      <a:pt x="22714" y="30886"/>
                      <a:pt x="19499" y="35644"/>
                      <a:pt x="17112" y="41116"/>
                    </a:cubicBezTo>
                    <a:cubicBezTo>
                      <a:pt x="14711" y="46588"/>
                      <a:pt x="13517" y="52419"/>
                      <a:pt x="13517" y="58724"/>
                    </a:cubicBezTo>
                    <a:cubicBezTo>
                      <a:pt x="13517" y="65028"/>
                      <a:pt x="14711" y="70858"/>
                      <a:pt x="17112" y="76330"/>
                    </a:cubicBezTo>
                    <a:cubicBezTo>
                      <a:pt x="19499" y="81802"/>
                      <a:pt x="22714" y="86560"/>
                      <a:pt x="26781" y="90605"/>
                    </a:cubicBezTo>
                    <a:cubicBezTo>
                      <a:pt x="30848" y="94769"/>
                      <a:pt x="35623" y="97981"/>
                      <a:pt x="40989" y="100361"/>
                    </a:cubicBezTo>
                    <a:cubicBezTo>
                      <a:pt x="46368" y="102739"/>
                      <a:pt x="52219" y="103929"/>
                      <a:pt x="58320" y="103929"/>
                    </a:cubicBezTo>
                    <a:cubicBezTo>
                      <a:pt x="64407" y="103929"/>
                      <a:pt x="70258" y="102739"/>
                      <a:pt x="75637" y="100361"/>
                    </a:cubicBezTo>
                    <a:cubicBezTo>
                      <a:pt x="81003" y="97981"/>
                      <a:pt x="85792" y="94769"/>
                      <a:pt x="89846" y="90605"/>
                    </a:cubicBezTo>
                    <a:cubicBezTo>
                      <a:pt x="93913" y="86560"/>
                      <a:pt x="97127" y="81802"/>
                      <a:pt x="99528" y="76330"/>
                    </a:cubicBezTo>
                    <a:cubicBezTo>
                      <a:pt x="101915" y="70858"/>
                      <a:pt x="103109" y="65028"/>
                      <a:pt x="103109" y="58724"/>
                    </a:cubicBezTo>
                    <a:close/>
                    <a:moveTo>
                      <a:pt x="26059" y="58724"/>
                    </a:moveTo>
                    <a:cubicBezTo>
                      <a:pt x="26059" y="53964"/>
                      <a:pt x="26899" y="49562"/>
                      <a:pt x="28696" y="45400"/>
                    </a:cubicBezTo>
                    <a:cubicBezTo>
                      <a:pt x="30480" y="41236"/>
                      <a:pt x="32750" y="37667"/>
                      <a:pt x="35741" y="34574"/>
                    </a:cubicBezTo>
                    <a:cubicBezTo>
                      <a:pt x="38719" y="31599"/>
                      <a:pt x="42065" y="29221"/>
                      <a:pt x="46014" y="27435"/>
                    </a:cubicBezTo>
                    <a:cubicBezTo>
                      <a:pt x="49950" y="25651"/>
                      <a:pt x="54017" y="24819"/>
                      <a:pt x="58320" y="24819"/>
                    </a:cubicBezTo>
                    <a:cubicBezTo>
                      <a:pt x="62610" y="24819"/>
                      <a:pt x="66677" y="25651"/>
                      <a:pt x="70613" y="27435"/>
                    </a:cubicBezTo>
                    <a:cubicBezTo>
                      <a:pt x="74561" y="29221"/>
                      <a:pt x="77907" y="31599"/>
                      <a:pt x="80885" y="34574"/>
                    </a:cubicBezTo>
                    <a:cubicBezTo>
                      <a:pt x="83876" y="37667"/>
                      <a:pt x="86146" y="41236"/>
                      <a:pt x="87930" y="45400"/>
                    </a:cubicBezTo>
                    <a:cubicBezTo>
                      <a:pt x="89728" y="49562"/>
                      <a:pt x="90567" y="53964"/>
                      <a:pt x="90567" y="58724"/>
                    </a:cubicBezTo>
                    <a:cubicBezTo>
                      <a:pt x="90567" y="63482"/>
                      <a:pt x="89728" y="67884"/>
                      <a:pt x="87930" y="72046"/>
                    </a:cubicBezTo>
                    <a:cubicBezTo>
                      <a:pt x="86146" y="76211"/>
                      <a:pt x="83876" y="79779"/>
                      <a:pt x="80885" y="82753"/>
                    </a:cubicBezTo>
                    <a:cubicBezTo>
                      <a:pt x="77907" y="85847"/>
                      <a:pt x="74561" y="88227"/>
                      <a:pt x="70613" y="90011"/>
                    </a:cubicBezTo>
                    <a:cubicBezTo>
                      <a:pt x="66677" y="91795"/>
                      <a:pt x="62610" y="92628"/>
                      <a:pt x="58320" y="92628"/>
                    </a:cubicBezTo>
                    <a:cubicBezTo>
                      <a:pt x="54017" y="92628"/>
                      <a:pt x="49950" y="91795"/>
                      <a:pt x="46014" y="90011"/>
                    </a:cubicBezTo>
                    <a:cubicBezTo>
                      <a:pt x="42065" y="88227"/>
                      <a:pt x="38719" y="85847"/>
                      <a:pt x="35741" y="82753"/>
                    </a:cubicBezTo>
                    <a:cubicBezTo>
                      <a:pt x="32750" y="79779"/>
                      <a:pt x="30480" y="76211"/>
                      <a:pt x="28696" y="72046"/>
                    </a:cubicBezTo>
                    <a:cubicBezTo>
                      <a:pt x="26899" y="67884"/>
                      <a:pt x="26059" y="63482"/>
                      <a:pt x="26059" y="587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2399165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83391" y="43853"/>
                    </a:moveTo>
                    <a:cubicBezTo>
                      <a:pt x="83391" y="39690"/>
                      <a:pt x="82551" y="35763"/>
                      <a:pt x="81003" y="32076"/>
                    </a:cubicBezTo>
                    <a:cubicBezTo>
                      <a:pt x="79324" y="28388"/>
                      <a:pt x="77054" y="25176"/>
                      <a:pt x="74076" y="22439"/>
                    </a:cubicBezTo>
                    <a:cubicBezTo>
                      <a:pt x="71085" y="19704"/>
                      <a:pt x="67621" y="17444"/>
                      <a:pt x="63554" y="15897"/>
                    </a:cubicBezTo>
                    <a:cubicBezTo>
                      <a:pt x="59382" y="14350"/>
                      <a:pt x="54843" y="13517"/>
                      <a:pt x="49936" y="13517"/>
                    </a:cubicBez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74189"/>
                    </a:lnTo>
                    <a:lnTo>
                      <a:pt x="49936" y="74189"/>
                    </a:lnTo>
                    <a:cubicBezTo>
                      <a:pt x="54843" y="74189"/>
                      <a:pt x="59382" y="73356"/>
                      <a:pt x="63554" y="71809"/>
                    </a:cubicBezTo>
                    <a:cubicBezTo>
                      <a:pt x="67621" y="70264"/>
                      <a:pt x="71085" y="68003"/>
                      <a:pt x="74076" y="65266"/>
                    </a:cubicBezTo>
                    <a:cubicBezTo>
                      <a:pt x="77054" y="62531"/>
                      <a:pt x="79324" y="59318"/>
                      <a:pt x="81003" y="55630"/>
                    </a:cubicBezTo>
                    <a:cubicBezTo>
                      <a:pt x="82551" y="51942"/>
                      <a:pt x="83391" y="48017"/>
                      <a:pt x="83391" y="43853"/>
                    </a:cubicBezTo>
                    <a:close/>
                    <a:moveTo>
                      <a:pt x="70849" y="43853"/>
                    </a:moveTo>
                    <a:cubicBezTo>
                      <a:pt x="70849" y="49564"/>
                      <a:pt x="69051" y="54203"/>
                      <a:pt x="65351" y="57653"/>
                    </a:cubicBezTo>
                    <a:cubicBezTo>
                      <a:pt x="61652" y="61102"/>
                      <a:pt x="56509" y="62888"/>
                      <a:pt x="49936" y="62888"/>
                    </a:cubicBezTo>
                    <a:lnTo>
                      <a:pt x="26059" y="62888"/>
                    </a:lnTo>
                    <a:lnTo>
                      <a:pt x="26059" y="24819"/>
                    </a:lnTo>
                    <a:lnTo>
                      <a:pt x="49936" y="24819"/>
                    </a:lnTo>
                    <a:cubicBezTo>
                      <a:pt x="56509" y="24819"/>
                      <a:pt x="61652" y="26604"/>
                      <a:pt x="65351" y="30054"/>
                    </a:cubicBezTo>
                    <a:cubicBezTo>
                      <a:pt x="69051" y="33503"/>
                      <a:pt x="70849" y="38143"/>
                      <a:pt x="70849" y="438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25019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56522" y="67646"/>
                    </a:moveTo>
                    <a:lnTo>
                      <a:pt x="85778" y="31362"/>
                    </a:lnTo>
                    <a:lnTo>
                      <a:pt x="86972" y="31362"/>
                    </a:lnTo>
                    <a:lnTo>
                      <a:pt x="86972" y="96792"/>
                    </a:lnTo>
                    <a:lnTo>
                      <a:pt x="99514" y="96792"/>
                    </a:lnTo>
                    <a:lnTo>
                      <a:pt x="99514" y="13517"/>
                    </a:lnTo>
                    <a:lnTo>
                      <a:pt x="85778" y="13517"/>
                    </a:lnTo>
                    <a:lnTo>
                      <a:pt x="56522" y="49801"/>
                    </a:lnTo>
                    <a:lnTo>
                      <a:pt x="27253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6059" y="96792"/>
                    </a:lnTo>
                    <a:lnTo>
                      <a:pt x="26059" y="31362"/>
                    </a:lnTo>
                    <a:lnTo>
                      <a:pt x="27253" y="31362"/>
                    </a:lnTo>
                    <a:lnTo>
                      <a:pt x="56522" y="6764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1" name="Google Shape;41;p1"/>
              <p:cNvSpPr/>
              <p:nvPr/>
            </p:nvSpPr>
            <p:spPr>
              <a:xfrm>
                <a:off x="2618416" y="518301"/>
                <a:ext cx="104955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104955" h="104955" extrusionOk="0">
                    <a:moveTo>
                      <a:pt x="34062" y="65862"/>
                    </a:moveTo>
                    <a:lnTo>
                      <a:pt x="43980" y="24819"/>
                    </a:lnTo>
                    <a:lnTo>
                      <a:pt x="61298" y="24819"/>
                    </a:lnTo>
                    <a:lnTo>
                      <a:pt x="71085" y="65862"/>
                    </a:lnTo>
                    <a:lnTo>
                      <a:pt x="34062" y="65862"/>
                    </a:lnTo>
                    <a:close/>
                    <a:moveTo>
                      <a:pt x="33826" y="13517"/>
                    </a:moveTo>
                    <a:lnTo>
                      <a:pt x="13517" y="96792"/>
                    </a:lnTo>
                    <a:lnTo>
                      <a:pt x="26663" y="96792"/>
                    </a:lnTo>
                    <a:lnTo>
                      <a:pt x="31320" y="77163"/>
                    </a:lnTo>
                    <a:lnTo>
                      <a:pt x="73840" y="77163"/>
                    </a:lnTo>
                    <a:lnTo>
                      <a:pt x="78615" y="96792"/>
                    </a:lnTo>
                    <a:lnTo>
                      <a:pt x="91748" y="96792"/>
                    </a:lnTo>
                    <a:lnTo>
                      <a:pt x="71452" y="13517"/>
                    </a:lnTo>
                    <a:lnTo>
                      <a:pt x="33826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2727150" y="518301"/>
                <a:ext cx="91836" cy="118074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18074" extrusionOk="0">
                    <a:moveTo>
                      <a:pt x="13517" y="96792"/>
                    </a:moveTo>
                    <a:lnTo>
                      <a:pt x="75624" y="96792"/>
                    </a:lnTo>
                    <a:lnTo>
                      <a:pt x="75624" y="111067"/>
                    </a:lnTo>
                    <a:lnTo>
                      <a:pt x="88166" y="111067"/>
                    </a:lnTo>
                    <a:lnTo>
                      <a:pt x="88166" y="85490"/>
                    </a:lnTo>
                    <a:lnTo>
                      <a:pt x="78615" y="85490"/>
                    </a:lnTo>
                    <a:lnTo>
                      <a:pt x="78615" y="13517"/>
                    </a:lnTo>
                    <a:lnTo>
                      <a:pt x="66073" y="13517"/>
                    </a:lnTo>
                    <a:lnTo>
                      <a:pt x="66073" y="85490"/>
                    </a:lnTo>
                    <a:lnTo>
                      <a:pt x="26059" y="85490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3" name="Google Shape;43;p1"/>
              <p:cNvSpPr/>
              <p:nvPr/>
            </p:nvSpPr>
            <p:spPr>
              <a:xfrm>
                <a:off x="2831068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2935577" y="518301"/>
                <a:ext cx="91836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91835" h="104955" extrusionOk="0">
                    <a:moveTo>
                      <a:pt x="67871" y="13517"/>
                    </a:moveTo>
                    <a:lnTo>
                      <a:pt x="27253" y="75973"/>
                    </a:lnTo>
                    <a:lnTo>
                      <a:pt x="26059" y="75973"/>
                    </a:lnTo>
                    <a:lnTo>
                      <a:pt x="26059" y="13517"/>
                    </a:lnTo>
                    <a:lnTo>
                      <a:pt x="13517" y="13517"/>
                    </a:lnTo>
                    <a:lnTo>
                      <a:pt x="13517" y="96792"/>
                    </a:lnTo>
                    <a:lnTo>
                      <a:pt x="27253" y="96792"/>
                    </a:lnTo>
                    <a:lnTo>
                      <a:pt x="67871" y="34336"/>
                    </a:lnTo>
                    <a:lnTo>
                      <a:pt x="69065" y="34336"/>
                    </a:lnTo>
                    <a:lnTo>
                      <a:pt x="69065" y="96792"/>
                    </a:lnTo>
                    <a:lnTo>
                      <a:pt x="81607" y="96792"/>
                    </a:lnTo>
                    <a:lnTo>
                      <a:pt x="81607" y="13517"/>
                    </a:lnTo>
                    <a:lnTo>
                      <a:pt x="67871" y="1351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sp>
          <p:nvSpPr>
            <p:cNvPr id="45" name="Google Shape;45;p1"/>
            <p:cNvSpPr/>
            <p:nvPr/>
          </p:nvSpPr>
          <p:spPr>
            <a:xfrm>
              <a:off x="122130" y="196115"/>
              <a:ext cx="1167625" cy="590372"/>
            </a:xfrm>
            <a:custGeom>
              <a:avLst/>
              <a:gdLst/>
              <a:ahLst/>
              <a:cxnLst/>
              <a:rect l="l" t="t" r="r" b="b"/>
              <a:pathLst>
                <a:path w="1167625" h="590372" extrusionOk="0">
                  <a:moveTo>
                    <a:pt x="551090" y="133875"/>
                  </a:moveTo>
                  <a:cubicBezTo>
                    <a:pt x="543725" y="133744"/>
                    <a:pt x="536427" y="135017"/>
                    <a:pt x="529578" y="137601"/>
                  </a:cubicBezTo>
                  <a:cubicBezTo>
                    <a:pt x="525069" y="139302"/>
                    <a:pt x="522468" y="143849"/>
                    <a:pt x="522468" y="148668"/>
                  </a:cubicBezTo>
                  <a:lnTo>
                    <a:pt x="522468" y="356426"/>
                  </a:lnTo>
                  <a:cubicBezTo>
                    <a:pt x="522468" y="357338"/>
                    <a:pt x="521729" y="358078"/>
                    <a:pt x="520817" y="358078"/>
                  </a:cubicBezTo>
                  <a:lnTo>
                    <a:pt x="520817" y="358078"/>
                  </a:lnTo>
                  <a:cubicBezTo>
                    <a:pt x="519905" y="358078"/>
                    <a:pt x="519166" y="357338"/>
                    <a:pt x="519166" y="356426"/>
                  </a:cubicBezTo>
                  <a:lnTo>
                    <a:pt x="519166" y="232225"/>
                  </a:lnTo>
                  <a:cubicBezTo>
                    <a:pt x="519166" y="231004"/>
                    <a:pt x="518176" y="230046"/>
                    <a:pt x="516964" y="230198"/>
                  </a:cubicBezTo>
                  <a:cubicBezTo>
                    <a:pt x="516464" y="230260"/>
                    <a:pt x="515964" y="230323"/>
                    <a:pt x="515466" y="230355"/>
                  </a:cubicBezTo>
                  <a:cubicBezTo>
                    <a:pt x="515078" y="230382"/>
                    <a:pt x="514763" y="230066"/>
                    <a:pt x="514763" y="229677"/>
                  </a:cubicBezTo>
                  <a:lnTo>
                    <a:pt x="514763" y="229677"/>
                  </a:lnTo>
                  <a:cubicBezTo>
                    <a:pt x="514763" y="229267"/>
                    <a:pt x="514408" y="228943"/>
                    <a:pt x="513999" y="228979"/>
                  </a:cubicBezTo>
                  <a:cubicBezTo>
                    <a:pt x="502552" y="229992"/>
                    <a:pt x="493420" y="232175"/>
                    <a:pt x="489787" y="237734"/>
                  </a:cubicBezTo>
                  <a:cubicBezTo>
                    <a:pt x="488903" y="239086"/>
                    <a:pt x="488078" y="240509"/>
                    <a:pt x="487388" y="241970"/>
                  </a:cubicBezTo>
                  <a:cubicBezTo>
                    <a:pt x="486775" y="243268"/>
                    <a:pt x="486469" y="244702"/>
                    <a:pt x="486507" y="246159"/>
                  </a:cubicBezTo>
                  <a:lnTo>
                    <a:pt x="486507" y="362113"/>
                  </a:lnTo>
                  <a:cubicBezTo>
                    <a:pt x="486507" y="363938"/>
                    <a:pt x="485029" y="365417"/>
                    <a:pt x="483205" y="365417"/>
                  </a:cubicBezTo>
                  <a:lnTo>
                    <a:pt x="481737" y="365417"/>
                  </a:lnTo>
                  <a:cubicBezTo>
                    <a:pt x="480724" y="365417"/>
                    <a:pt x="479903" y="366238"/>
                    <a:pt x="479903" y="367251"/>
                  </a:cubicBezTo>
                  <a:lnTo>
                    <a:pt x="479903" y="367251"/>
                  </a:lnTo>
                  <a:cubicBezTo>
                    <a:pt x="479903" y="368264"/>
                    <a:pt x="479082" y="369085"/>
                    <a:pt x="478068" y="369085"/>
                  </a:cubicBezTo>
                  <a:lnTo>
                    <a:pt x="476600" y="369085"/>
                  </a:lnTo>
                  <a:cubicBezTo>
                    <a:pt x="474776" y="369085"/>
                    <a:pt x="473298" y="370565"/>
                    <a:pt x="473298" y="372389"/>
                  </a:cubicBezTo>
                  <a:lnTo>
                    <a:pt x="473298" y="388717"/>
                  </a:lnTo>
                  <a:cubicBezTo>
                    <a:pt x="473298" y="389427"/>
                    <a:pt x="472723" y="390001"/>
                    <a:pt x="472013" y="390001"/>
                  </a:cubicBezTo>
                  <a:lnTo>
                    <a:pt x="472013" y="390001"/>
                  </a:lnTo>
                  <a:cubicBezTo>
                    <a:pt x="471305" y="390001"/>
                    <a:pt x="470729" y="390576"/>
                    <a:pt x="470729" y="391286"/>
                  </a:cubicBezTo>
                  <a:lnTo>
                    <a:pt x="470729" y="395689"/>
                  </a:lnTo>
                  <a:cubicBezTo>
                    <a:pt x="470729" y="395993"/>
                    <a:pt x="470482" y="396240"/>
                    <a:pt x="470179" y="396240"/>
                  </a:cubicBezTo>
                  <a:lnTo>
                    <a:pt x="470179" y="396240"/>
                  </a:lnTo>
                  <a:cubicBezTo>
                    <a:pt x="469875" y="396240"/>
                    <a:pt x="469628" y="396486"/>
                    <a:pt x="469628" y="396791"/>
                  </a:cubicBezTo>
                  <a:lnTo>
                    <a:pt x="469628" y="412935"/>
                  </a:lnTo>
                  <a:cubicBezTo>
                    <a:pt x="469628" y="414658"/>
                    <a:pt x="468232" y="416055"/>
                    <a:pt x="466510" y="416055"/>
                  </a:cubicBezTo>
                  <a:lnTo>
                    <a:pt x="466510" y="416055"/>
                  </a:lnTo>
                  <a:cubicBezTo>
                    <a:pt x="464787" y="416055"/>
                    <a:pt x="463390" y="414658"/>
                    <a:pt x="463390" y="412935"/>
                  </a:cubicBezTo>
                  <a:lnTo>
                    <a:pt x="463390" y="370767"/>
                  </a:lnTo>
                  <a:cubicBezTo>
                    <a:pt x="463390" y="370383"/>
                    <a:pt x="463328" y="370001"/>
                    <a:pt x="463207" y="369636"/>
                  </a:cubicBezTo>
                  <a:lnTo>
                    <a:pt x="463185" y="369572"/>
                  </a:lnTo>
                  <a:cubicBezTo>
                    <a:pt x="463078" y="369250"/>
                    <a:pt x="463024" y="368913"/>
                    <a:pt x="463024" y="368573"/>
                  </a:cubicBezTo>
                  <a:lnTo>
                    <a:pt x="463024" y="365984"/>
                  </a:lnTo>
                  <a:cubicBezTo>
                    <a:pt x="463024" y="365670"/>
                    <a:pt x="462769" y="365417"/>
                    <a:pt x="462456" y="365417"/>
                  </a:cubicBezTo>
                  <a:lnTo>
                    <a:pt x="462456" y="365417"/>
                  </a:lnTo>
                  <a:cubicBezTo>
                    <a:pt x="462157" y="365417"/>
                    <a:pt x="461909" y="365183"/>
                    <a:pt x="461889" y="364884"/>
                  </a:cubicBezTo>
                  <a:lnTo>
                    <a:pt x="461556" y="359545"/>
                  </a:lnTo>
                  <a:lnTo>
                    <a:pt x="461305" y="356536"/>
                  </a:lnTo>
                  <a:cubicBezTo>
                    <a:pt x="461232" y="355652"/>
                    <a:pt x="461923" y="354928"/>
                    <a:pt x="461923" y="354041"/>
                  </a:cubicBezTo>
                  <a:lnTo>
                    <a:pt x="461923" y="354041"/>
                  </a:lnTo>
                  <a:cubicBezTo>
                    <a:pt x="461923" y="353749"/>
                    <a:pt x="461806" y="353469"/>
                    <a:pt x="461600" y="353263"/>
                  </a:cubicBezTo>
                  <a:cubicBezTo>
                    <a:pt x="461393" y="353056"/>
                    <a:pt x="461114" y="352940"/>
                    <a:pt x="460822" y="352940"/>
                  </a:cubicBezTo>
                  <a:cubicBezTo>
                    <a:pt x="460530" y="352940"/>
                    <a:pt x="460250" y="353056"/>
                    <a:pt x="460043" y="353263"/>
                  </a:cubicBezTo>
                  <a:cubicBezTo>
                    <a:pt x="459837" y="353469"/>
                    <a:pt x="459720" y="353749"/>
                    <a:pt x="459720" y="354041"/>
                  </a:cubicBezTo>
                  <a:lnTo>
                    <a:pt x="459720" y="354041"/>
                  </a:lnTo>
                  <a:cubicBezTo>
                    <a:pt x="459720" y="354899"/>
                    <a:pt x="460413" y="355635"/>
                    <a:pt x="460342" y="356491"/>
                  </a:cubicBezTo>
                  <a:lnTo>
                    <a:pt x="460088" y="359545"/>
                  </a:lnTo>
                  <a:lnTo>
                    <a:pt x="459754" y="364884"/>
                  </a:lnTo>
                  <a:cubicBezTo>
                    <a:pt x="459736" y="365183"/>
                    <a:pt x="459487" y="365417"/>
                    <a:pt x="459188" y="365417"/>
                  </a:cubicBezTo>
                  <a:lnTo>
                    <a:pt x="459188" y="365417"/>
                  </a:lnTo>
                  <a:cubicBezTo>
                    <a:pt x="458874" y="365417"/>
                    <a:pt x="458620" y="365670"/>
                    <a:pt x="458620" y="365984"/>
                  </a:cubicBezTo>
                  <a:lnTo>
                    <a:pt x="458620" y="366150"/>
                  </a:lnTo>
                  <a:cubicBezTo>
                    <a:pt x="458620" y="366556"/>
                    <a:pt x="458292" y="366884"/>
                    <a:pt x="457886" y="366884"/>
                  </a:cubicBezTo>
                  <a:lnTo>
                    <a:pt x="455735" y="366884"/>
                  </a:lnTo>
                  <a:cubicBezTo>
                    <a:pt x="455100" y="366884"/>
                    <a:pt x="454584" y="366368"/>
                    <a:pt x="454584" y="365733"/>
                  </a:cubicBezTo>
                  <a:lnTo>
                    <a:pt x="454584" y="365733"/>
                  </a:lnTo>
                  <a:cubicBezTo>
                    <a:pt x="454584" y="365312"/>
                    <a:pt x="454353" y="364924"/>
                    <a:pt x="453983" y="364722"/>
                  </a:cubicBezTo>
                  <a:lnTo>
                    <a:pt x="451216" y="363213"/>
                  </a:lnTo>
                  <a:cubicBezTo>
                    <a:pt x="450777" y="362973"/>
                    <a:pt x="450285" y="362848"/>
                    <a:pt x="449785" y="362848"/>
                  </a:cubicBezTo>
                  <a:lnTo>
                    <a:pt x="449785" y="362848"/>
                  </a:lnTo>
                  <a:cubicBezTo>
                    <a:pt x="449321" y="362848"/>
                    <a:pt x="448864" y="362956"/>
                    <a:pt x="448448" y="363163"/>
                  </a:cubicBezTo>
                  <a:lnTo>
                    <a:pt x="445303" y="364736"/>
                  </a:lnTo>
                  <a:cubicBezTo>
                    <a:pt x="444919" y="364928"/>
                    <a:pt x="444676" y="365321"/>
                    <a:pt x="444676" y="365750"/>
                  </a:cubicBezTo>
                  <a:lnTo>
                    <a:pt x="444676" y="365750"/>
                  </a:lnTo>
                  <a:cubicBezTo>
                    <a:pt x="444676" y="366376"/>
                    <a:pt x="444169" y="366884"/>
                    <a:pt x="443543" y="366884"/>
                  </a:cubicBezTo>
                  <a:lnTo>
                    <a:pt x="441374" y="366884"/>
                  </a:lnTo>
                  <a:cubicBezTo>
                    <a:pt x="440969" y="366884"/>
                    <a:pt x="440639" y="366556"/>
                    <a:pt x="440639" y="366150"/>
                  </a:cubicBezTo>
                  <a:lnTo>
                    <a:pt x="440639" y="365984"/>
                  </a:lnTo>
                  <a:cubicBezTo>
                    <a:pt x="440639" y="365670"/>
                    <a:pt x="440386" y="365417"/>
                    <a:pt x="440073" y="365417"/>
                  </a:cubicBezTo>
                  <a:lnTo>
                    <a:pt x="440073" y="365417"/>
                  </a:lnTo>
                  <a:cubicBezTo>
                    <a:pt x="439772" y="365417"/>
                    <a:pt x="439524" y="365183"/>
                    <a:pt x="439506" y="364884"/>
                  </a:cubicBezTo>
                  <a:lnTo>
                    <a:pt x="439171" y="359545"/>
                  </a:lnTo>
                  <a:lnTo>
                    <a:pt x="438921" y="356536"/>
                  </a:lnTo>
                  <a:cubicBezTo>
                    <a:pt x="438847" y="355652"/>
                    <a:pt x="439539" y="354928"/>
                    <a:pt x="439539" y="354041"/>
                  </a:cubicBezTo>
                  <a:lnTo>
                    <a:pt x="439539" y="354041"/>
                  </a:lnTo>
                  <a:cubicBezTo>
                    <a:pt x="439539" y="353749"/>
                    <a:pt x="439423" y="353469"/>
                    <a:pt x="439216" y="353263"/>
                  </a:cubicBezTo>
                  <a:cubicBezTo>
                    <a:pt x="439010" y="353056"/>
                    <a:pt x="438731" y="352940"/>
                    <a:pt x="438438" y="352940"/>
                  </a:cubicBezTo>
                  <a:cubicBezTo>
                    <a:pt x="438147" y="352940"/>
                    <a:pt x="437866" y="353056"/>
                    <a:pt x="437660" y="353263"/>
                  </a:cubicBezTo>
                  <a:cubicBezTo>
                    <a:pt x="437453" y="353469"/>
                    <a:pt x="437337" y="353749"/>
                    <a:pt x="437337" y="354041"/>
                  </a:cubicBezTo>
                  <a:lnTo>
                    <a:pt x="437337" y="354041"/>
                  </a:lnTo>
                  <a:cubicBezTo>
                    <a:pt x="437337" y="354899"/>
                    <a:pt x="438030" y="355635"/>
                    <a:pt x="437959" y="356491"/>
                  </a:cubicBezTo>
                  <a:lnTo>
                    <a:pt x="437705" y="359545"/>
                  </a:lnTo>
                  <a:lnTo>
                    <a:pt x="437349" y="365228"/>
                  </a:lnTo>
                  <a:cubicBezTo>
                    <a:pt x="437343" y="365330"/>
                    <a:pt x="437424" y="365417"/>
                    <a:pt x="437526" y="365417"/>
                  </a:cubicBezTo>
                  <a:lnTo>
                    <a:pt x="437526" y="365417"/>
                  </a:lnTo>
                  <a:cubicBezTo>
                    <a:pt x="437625" y="365417"/>
                    <a:pt x="437705" y="365496"/>
                    <a:pt x="437705" y="365594"/>
                  </a:cubicBezTo>
                  <a:lnTo>
                    <a:pt x="437705" y="368573"/>
                  </a:lnTo>
                  <a:cubicBezTo>
                    <a:pt x="437705" y="368913"/>
                    <a:pt x="437650" y="369250"/>
                    <a:pt x="437542" y="369572"/>
                  </a:cubicBezTo>
                  <a:lnTo>
                    <a:pt x="437521" y="369636"/>
                  </a:lnTo>
                  <a:cubicBezTo>
                    <a:pt x="437399" y="370001"/>
                    <a:pt x="437337" y="370383"/>
                    <a:pt x="437337" y="370767"/>
                  </a:cubicBezTo>
                  <a:lnTo>
                    <a:pt x="437337" y="385966"/>
                  </a:lnTo>
                  <a:cubicBezTo>
                    <a:pt x="437337" y="387586"/>
                    <a:pt x="436023" y="388901"/>
                    <a:pt x="434401" y="388901"/>
                  </a:cubicBezTo>
                  <a:lnTo>
                    <a:pt x="434401" y="388901"/>
                  </a:lnTo>
                  <a:cubicBezTo>
                    <a:pt x="432781" y="388901"/>
                    <a:pt x="431466" y="387586"/>
                    <a:pt x="431466" y="385966"/>
                  </a:cubicBezTo>
                  <a:lnTo>
                    <a:pt x="431466" y="341381"/>
                  </a:lnTo>
                  <a:cubicBezTo>
                    <a:pt x="431466" y="341280"/>
                    <a:pt x="431548" y="341199"/>
                    <a:pt x="431650" y="341199"/>
                  </a:cubicBezTo>
                  <a:lnTo>
                    <a:pt x="431650" y="341199"/>
                  </a:lnTo>
                  <a:cubicBezTo>
                    <a:pt x="431751" y="341199"/>
                    <a:pt x="431832" y="341116"/>
                    <a:pt x="431832" y="341015"/>
                  </a:cubicBezTo>
                  <a:lnTo>
                    <a:pt x="431832" y="335362"/>
                  </a:lnTo>
                  <a:cubicBezTo>
                    <a:pt x="431832" y="334937"/>
                    <a:pt x="431489" y="334593"/>
                    <a:pt x="431065" y="334593"/>
                  </a:cubicBezTo>
                  <a:lnTo>
                    <a:pt x="431065" y="334593"/>
                  </a:lnTo>
                  <a:cubicBezTo>
                    <a:pt x="430667" y="334593"/>
                    <a:pt x="430337" y="334291"/>
                    <a:pt x="430299" y="333898"/>
                  </a:cubicBezTo>
                  <a:lnTo>
                    <a:pt x="429631" y="326887"/>
                  </a:lnTo>
                  <a:lnTo>
                    <a:pt x="429391" y="323281"/>
                  </a:lnTo>
                  <a:cubicBezTo>
                    <a:pt x="429311" y="322074"/>
                    <a:pt x="430366" y="321125"/>
                    <a:pt x="430366" y="319915"/>
                  </a:cubicBezTo>
                  <a:lnTo>
                    <a:pt x="430366" y="319915"/>
                  </a:lnTo>
                  <a:cubicBezTo>
                    <a:pt x="430366" y="319527"/>
                    <a:pt x="430211" y="319153"/>
                    <a:pt x="429935" y="318877"/>
                  </a:cubicBezTo>
                  <a:cubicBezTo>
                    <a:pt x="429660" y="318602"/>
                    <a:pt x="429287" y="318447"/>
                    <a:pt x="428898" y="318447"/>
                  </a:cubicBezTo>
                  <a:cubicBezTo>
                    <a:pt x="428508" y="318447"/>
                    <a:pt x="428135" y="318602"/>
                    <a:pt x="427860" y="318877"/>
                  </a:cubicBezTo>
                  <a:cubicBezTo>
                    <a:pt x="427584" y="319153"/>
                    <a:pt x="427430" y="319527"/>
                    <a:pt x="427430" y="319915"/>
                  </a:cubicBezTo>
                  <a:lnTo>
                    <a:pt x="427430" y="319915"/>
                  </a:lnTo>
                  <a:cubicBezTo>
                    <a:pt x="427430" y="321102"/>
                    <a:pt x="428479" y="322153"/>
                    <a:pt x="428400" y="323338"/>
                  </a:cubicBezTo>
                  <a:lnTo>
                    <a:pt x="428164" y="326887"/>
                  </a:lnTo>
                  <a:lnTo>
                    <a:pt x="427496" y="333898"/>
                  </a:lnTo>
                  <a:cubicBezTo>
                    <a:pt x="427458" y="334291"/>
                    <a:pt x="427127" y="334593"/>
                    <a:pt x="426730" y="334593"/>
                  </a:cubicBezTo>
                  <a:lnTo>
                    <a:pt x="426730" y="334593"/>
                  </a:lnTo>
                  <a:cubicBezTo>
                    <a:pt x="426307" y="334593"/>
                    <a:pt x="425962" y="334937"/>
                    <a:pt x="425962" y="335362"/>
                  </a:cubicBezTo>
                  <a:lnTo>
                    <a:pt x="425962" y="336978"/>
                  </a:lnTo>
                  <a:cubicBezTo>
                    <a:pt x="425962" y="338295"/>
                    <a:pt x="424894" y="339363"/>
                    <a:pt x="423576" y="339363"/>
                  </a:cubicBezTo>
                  <a:lnTo>
                    <a:pt x="422292" y="339363"/>
                  </a:lnTo>
                  <a:cubicBezTo>
                    <a:pt x="421077" y="339363"/>
                    <a:pt x="420091" y="338378"/>
                    <a:pt x="420091" y="337162"/>
                  </a:cubicBezTo>
                  <a:lnTo>
                    <a:pt x="420091" y="336794"/>
                  </a:lnTo>
                  <a:cubicBezTo>
                    <a:pt x="420091" y="335782"/>
                    <a:pt x="419269" y="334960"/>
                    <a:pt x="418257" y="334960"/>
                  </a:cubicBezTo>
                  <a:lnTo>
                    <a:pt x="418257" y="334960"/>
                  </a:lnTo>
                  <a:cubicBezTo>
                    <a:pt x="417242" y="334960"/>
                    <a:pt x="416421" y="334139"/>
                    <a:pt x="416421" y="333125"/>
                  </a:cubicBezTo>
                  <a:lnTo>
                    <a:pt x="416421" y="298830"/>
                  </a:lnTo>
                  <a:cubicBezTo>
                    <a:pt x="416421" y="298721"/>
                    <a:pt x="416333" y="298633"/>
                    <a:pt x="416224" y="298633"/>
                  </a:cubicBezTo>
                  <a:lnTo>
                    <a:pt x="416224" y="298633"/>
                  </a:lnTo>
                  <a:cubicBezTo>
                    <a:pt x="416127" y="298633"/>
                    <a:pt x="416045" y="298561"/>
                    <a:pt x="416030" y="298463"/>
                  </a:cubicBezTo>
                  <a:lnTo>
                    <a:pt x="415715" y="296258"/>
                  </a:lnTo>
                  <a:cubicBezTo>
                    <a:pt x="415697" y="296130"/>
                    <a:pt x="415688" y="295998"/>
                    <a:pt x="415688" y="295867"/>
                  </a:cubicBezTo>
                  <a:lnTo>
                    <a:pt x="415688" y="294488"/>
                  </a:lnTo>
                  <a:cubicBezTo>
                    <a:pt x="415688" y="294323"/>
                    <a:pt x="415753" y="294163"/>
                    <a:pt x="415871" y="294046"/>
                  </a:cubicBezTo>
                  <a:lnTo>
                    <a:pt x="415871" y="294046"/>
                  </a:lnTo>
                  <a:cubicBezTo>
                    <a:pt x="415988" y="293928"/>
                    <a:pt x="416075" y="293750"/>
                    <a:pt x="415967" y="293624"/>
                  </a:cubicBezTo>
                  <a:cubicBezTo>
                    <a:pt x="415961" y="293617"/>
                    <a:pt x="415954" y="293609"/>
                    <a:pt x="415947" y="293603"/>
                  </a:cubicBezTo>
                  <a:cubicBezTo>
                    <a:pt x="415940" y="293596"/>
                    <a:pt x="415933" y="293590"/>
                    <a:pt x="415926" y="293583"/>
                  </a:cubicBezTo>
                  <a:cubicBezTo>
                    <a:pt x="415799" y="293475"/>
                    <a:pt x="415622" y="293561"/>
                    <a:pt x="415504" y="293679"/>
                  </a:cubicBezTo>
                  <a:lnTo>
                    <a:pt x="415458" y="293725"/>
                  </a:lnTo>
                  <a:cubicBezTo>
                    <a:pt x="415370" y="293813"/>
                    <a:pt x="415309" y="293977"/>
                    <a:pt x="415330" y="294100"/>
                  </a:cubicBezTo>
                  <a:lnTo>
                    <a:pt x="415330" y="294100"/>
                  </a:lnTo>
                  <a:cubicBezTo>
                    <a:pt x="415374" y="294354"/>
                    <a:pt x="415688" y="294438"/>
                    <a:pt x="415688" y="294697"/>
                  </a:cubicBezTo>
                  <a:lnTo>
                    <a:pt x="415688" y="295942"/>
                  </a:lnTo>
                  <a:cubicBezTo>
                    <a:pt x="415688" y="296023"/>
                    <a:pt x="415682" y="296105"/>
                    <a:pt x="415671" y="296185"/>
                  </a:cubicBezTo>
                  <a:lnTo>
                    <a:pt x="415345" y="298463"/>
                  </a:lnTo>
                  <a:cubicBezTo>
                    <a:pt x="415331" y="298561"/>
                    <a:pt x="415248" y="298633"/>
                    <a:pt x="415150" y="298633"/>
                  </a:cubicBezTo>
                  <a:lnTo>
                    <a:pt x="415150" y="298633"/>
                  </a:lnTo>
                  <a:cubicBezTo>
                    <a:pt x="415042" y="298633"/>
                    <a:pt x="414954" y="298721"/>
                    <a:pt x="414954" y="298830"/>
                  </a:cubicBezTo>
                  <a:lnTo>
                    <a:pt x="414954" y="299550"/>
                  </a:lnTo>
                  <a:cubicBezTo>
                    <a:pt x="414954" y="299854"/>
                    <a:pt x="414708" y="300101"/>
                    <a:pt x="414403" y="300101"/>
                  </a:cubicBezTo>
                  <a:lnTo>
                    <a:pt x="414403" y="300101"/>
                  </a:lnTo>
                  <a:cubicBezTo>
                    <a:pt x="414099" y="300101"/>
                    <a:pt x="413852" y="299854"/>
                    <a:pt x="413852" y="299550"/>
                  </a:cubicBezTo>
                  <a:lnTo>
                    <a:pt x="413852" y="299366"/>
                  </a:lnTo>
                  <a:cubicBezTo>
                    <a:pt x="413852" y="298961"/>
                    <a:pt x="413524" y="298633"/>
                    <a:pt x="413119" y="298633"/>
                  </a:cubicBezTo>
                  <a:lnTo>
                    <a:pt x="412568" y="298633"/>
                  </a:lnTo>
                  <a:cubicBezTo>
                    <a:pt x="412265" y="298633"/>
                    <a:pt x="412018" y="298386"/>
                    <a:pt x="412018" y="298082"/>
                  </a:cubicBezTo>
                  <a:lnTo>
                    <a:pt x="412018" y="298082"/>
                  </a:lnTo>
                  <a:cubicBezTo>
                    <a:pt x="412018" y="297779"/>
                    <a:pt x="411772" y="297532"/>
                    <a:pt x="411467" y="297532"/>
                  </a:cubicBezTo>
                  <a:lnTo>
                    <a:pt x="410719" y="297532"/>
                  </a:lnTo>
                  <a:cubicBezTo>
                    <a:pt x="410027" y="297532"/>
                    <a:pt x="409453" y="296939"/>
                    <a:pt x="409713" y="296296"/>
                  </a:cubicBezTo>
                  <a:lnTo>
                    <a:pt x="409713" y="296296"/>
                  </a:lnTo>
                  <a:cubicBezTo>
                    <a:pt x="409776" y="296141"/>
                    <a:pt x="409822" y="295977"/>
                    <a:pt x="409822" y="295811"/>
                  </a:cubicBezTo>
                  <a:cubicBezTo>
                    <a:pt x="409823" y="294892"/>
                    <a:pt x="409610" y="293986"/>
                    <a:pt x="409199" y="293162"/>
                  </a:cubicBezTo>
                  <a:cubicBezTo>
                    <a:pt x="408843" y="292452"/>
                    <a:pt x="408351" y="291824"/>
                    <a:pt x="407751" y="291312"/>
                  </a:cubicBezTo>
                  <a:cubicBezTo>
                    <a:pt x="407449" y="291054"/>
                    <a:pt x="407248" y="290689"/>
                    <a:pt x="407248" y="290293"/>
                  </a:cubicBezTo>
                  <a:lnTo>
                    <a:pt x="407248" y="289655"/>
                  </a:lnTo>
                  <a:cubicBezTo>
                    <a:pt x="407248" y="289344"/>
                    <a:pt x="406996" y="289092"/>
                    <a:pt x="406684" y="289092"/>
                  </a:cubicBezTo>
                  <a:lnTo>
                    <a:pt x="406684" y="289092"/>
                  </a:lnTo>
                  <a:cubicBezTo>
                    <a:pt x="406383" y="289092"/>
                    <a:pt x="406136" y="288856"/>
                    <a:pt x="406121" y="288556"/>
                  </a:cubicBezTo>
                  <a:lnTo>
                    <a:pt x="405047" y="265975"/>
                  </a:lnTo>
                  <a:lnTo>
                    <a:pt x="404334" y="254225"/>
                  </a:lnTo>
                  <a:cubicBezTo>
                    <a:pt x="404325" y="254065"/>
                    <a:pt x="404492" y="253955"/>
                    <a:pt x="404635" y="254027"/>
                  </a:cubicBezTo>
                  <a:lnTo>
                    <a:pt x="404699" y="254058"/>
                  </a:lnTo>
                  <a:cubicBezTo>
                    <a:pt x="404898" y="254158"/>
                    <a:pt x="405083" y="253902"/>
                    <a:pt x="404926" y="253745"/>
                  </a:cubicBezTo>
                  <a:lnTo>
                    <a:pt x="404926" y="253745"/>
                  </a:lnTo>
                  <a:cubicBezTo>
                    <a:pt x="404817" y="253637"/>
                    <a:pt x="404868" y="253450"/>
                    <a:pt x="405011" y="253396"/>
                  </a:cubicBezTo>
                  <a:cubicBezTo>
                    <a:pt x="405586" y="253181"/>
                    <a:pt x="406080" y="252790"/>
                    <a:pt x="406423" y="252275"/>
                  </a:cubicBezTo>
                  <a:cubicBezTo>
                    <a:pt x="406540" y="252101"/>
                    <a:pt x="406637" y="251915"/>
                    <a:pt x="406713" y="251722"/>
                  </a:cubicBezTo>
                  <a:cubicBezTo>
                    <a:pt x="407089" y="250761"/>
                    <a:pt x="407049" y="249615"/>
                    <a:pt x="406596" y="248689"/>
                  </a:cubicBezTo>
                  <a:cubicBezTo>
                    <a:pt x="406553" y="248598"/>
                    <a:pt x="406503" y="248510"/>
                    <a:pt x="406450" y="248425"/>
                  </a:cubicBezTo>
                  <a:cubicBezTo>
                    <a:pt x="406429" y="248391"/>
                    <a:pt x="406408" y="248359"/>
                    <a:pt x="406386" y="248326"/>
                  </a:cubicBezTo>
                  <a:cubicBezTo>
                    <a:pt x="406296" y="248194"/>
                    <a:pt x="406150" y="248363"/>
                    <a:pt x="406222" y="248507"/>
                  </a:cubicBezTo>
                  <a:lnTo>
                    <a:pt x="406222" y="248507"/>
                  </a:lnTo>
                  <a:cubicBezTo>
                    <a:pt x="406483" y="249030"/>
                    <a:pt x="406584" y="249616"/>
                    <a:pt x="406513" y="250196"/>
                  </a:cubicBezTo>
                  <a:cubicBezTo>
                    <a:pt x="406450" y="250991"/>
                    <a:pt x="406129" y="251743"/>
                    <a:pt x="405599" y="252338"/>
                  </a:cubicBezTo>
                  <a:cubicBezTo>
                    <a:pt x="405495" y="252455"/>
                    <a:pt x="405386" y="252564"/>
                    <a:pt x="405270" y="252665"/>
                  </a:cubicBezTo>
                  <a:cubicBezTo>
                    <a:pt x="404317" y="253497"/>
                    <a:pt x="402819" y="253587"/>
                    <a:pt x="401838" y="252791"/>
                  </a:cubicBezTo>
                  <a:cubicBezTo>
                    <a:pt x="401701" y="252681"/>
                    <a:pt x="401575" y="252560"/>
                    <a:pt x="401457" y="252428"/>
                  </a:cubicBezTo>
                  <a:cubicBezTo>
                    <a:pt x="400913" y="251815"/>
                    <a:pt x="400621" y="251016"/>
                    <a:pt x="400642" y="250196"/>
                  </a:cubicBezTo>
                  <a:cubicBezTo>
                    <a:pt x="400642" y="249627"/>
                    <a:pt x="400775" y="249064"/>
                    <a:pt x="401031" y="248555"/>
                  </a:cubicBezTo>
                  <a:lnTo>
                    <a:pt x="401031" y="248555"/>
                  </a:lnTo>
                  <a:cubicBezTo>
                    <a:pt x="401119" y="248379"/>
                    <a:pt x="400949" y="248199"/>
                    <a:pt x="400839" y="248362"/>
                  </a:cubicBezTo>
                  <a:cubicBezTo>
                    <a:pt x="400817" y="248396"/>
                    <a:pt x="400795" y="248430"/>
                    <a:pt x="400772" y="248465"/>
                  </a:cubicBezTo>
                  <a:cubicBezTo>
                    <a:pt x="400448" y="248984"/>
                    <a:pt x="400276" y="249583"/>
                    <a:pt x="400276" y="250196"/>
                  </a:cubicBezTo>
                  <a:cubicBezTo>
                    <a:pt x="400288" y="250899"/>
                    <a:pt x="400501" y="251585"/>
                    <a:pt x="400892" y="252170"/>
                  </a:cubicBezTo>
                  <a:cubicBezTo>
                    <a:pt x="401226" y="252673"/>
                    <a:pt x="401679" y="253084"/>
                    <a:pt x="402209" y="253368"/>
                  </a:cubicBezTo>
                  <a:cubicBezTo>
                    <a:pt x="402335" y="253435"/>
                    <a:pt x="402368" y="253608"/>
                    <a:pt x="402267" y="253711"/>
                  </a:cubicBezTo>
                  <a:lnTo>
                    <a:pt x="402267" y="253711"/>
                  </a:lnTo>
                  <a:cubicBezTo>
                    <a:pt x="402103" y="253873"/>
                    <a:pt x="402294" y="254141"/>
                    <a:pt x="402501" y="254037"/>
                  </a:cubicBezTo>
                  <a:lnTo>
                    <a:pt x="402522" y="254027"/>
                  </a:lnTo>
                  <a:cubicBezTo>
                    <a:pt x="402665" y="253955"/>
                    <a:pt x="402832" y="254065"/>
                    <a:pt x="402823" y="254225"/>
                  </a:cubicBezTo>
                  <a:lnTo>
                    <a:pt x="402110" y="265975"/>
                  </a:lnTo>
                  <a:lnTo>
                    <a:pt x="401036" y="288556"/>
                  </a:lnTo>
                  <a:cubicBezTo>
                    <a:pt x="401022" y="288856"/>
                    <a:pt x="400774" y="289092"/>
                    <a:pt x="400472" y="289092"/>
                  </a:cubicBezTo>
                  <a:lnTo>
                    <a:pt x="400472" y="289092"/>
                  </a:lnTo>
                  <a:cubicBezTo>
                    <a:pt x="400161" y="289092"/>
                    <a:pt x="399909" y="289344"/>
                    <a:pt x="399909" y="289655"/>
                  </a:cubicBezTo>
                  <a:lnTo>
                    <a:pt x="399909" y="290315"/>
                  </a:lnTo>
                  <a:cubicBezTo>
                    <a:pt x="399909" y="290701"/>
                    <a:pt x="399723" y="291058"/>
                    <a:pt x="399438" y="291316"/>
                  </a:cubicBezTo>
                  <a:cubicBezTo>
                    <a:pt x="398854" y="291847"/>
                    <a:pt x="398373" y="292484"/>
                    <a:pt x="398019" y="293192"/>
                  </a:cubicBezTo>
                  <a:cubicBezTo>
                    <a:pt x="397572" y="294084"/>
                    <a:pt x="397340" y="295067"/>
                    <a:pt x="397340" y="296064"/>
                  </a:cubicBezTo>
                  <a:cubicBezTo>
                    <a:pt x="397340" y="296797"/>
                    <a:pt x="397340" y="297532"/>
                    <a:pt x="397708" y="297532"/>
                  </a:cubicBezTo>
                  <a:lnTo>
                    <a:pt x="395689" y="297532"/>
                  </a:lnTo>
                  <a:cubicBezTo>
                    <a:pt x="395385" y="297532"/>
                    <a:pt x="395139" y="297779"/>
                    <a:pt x="395139" y="298082"/>
                  </a:cubicBezTo>
                  <a:lnTo>
                    <a:pt x="395139" y="298082"/>
                  </a:lnTo>
                  <a:cubicBezTo>
                    <a:pt x="395139" y="298386"/>
                    <a:pt x="394892" y="298633"/>
                    <a:pt x="394588" y="298633"/>
                  </a:cubicBezTo>
                  <a:lnTo>
                    <a:pt x="394038" y="298633"/>
                  </a:lnTo>
                  <a:cubicBezTo>
                    <a:pt x="393633" y="298633"/>
                    <a:pt x="393303" y="298961"/>
                    <a:pt x="393303" y="299366"/>
                  </a:cubicBezTo>
                  <a:lnTo>
                    <a:pt x="393303" y="299550"/>
                  </a:lnTo>
                  <a:cubicBezTo>
                    <a:pt x="393303" y="299854"/>
                    <a:pt x="393058" y="300101"/>
                    <a:pt x="392754" y="300101"/>
                  </a:cubicBezTo>
                  <a:lnTo>
                    <a:pt x="392754" y="300101"/>
                  </a:lnTo>
                  <a:cubicBezTo>
                    <a:pt x="392449" y="300101"/>
                    <a:pt x="392203" y="299854"/>
                    <a:pt x="392203" y="299550"/>
                  </a:cubicBezTo>
                  <a:lnTo>
                    <a:pt x="392203" y="298830"/>
                  </a:lnTo>
                  <a:cubicBezTo>
                    <a:pt x="392203" y="298721"/>
                    <a:pt x="392115" y="298633"/>
                    <a:pt x="392007" y="298633"/>
                  </a:cubicBezTo>
                  <a:lnTo>
                    <a:pt x="392007" y="298633"/>
                  </a:lnTo>
                  <a:cubicBezTo>
                    <a:pt x="391909" y="298633"/>
                    <a:pt x="391826" y="298561"/>
                    <a:pt x="391812" y="298463"/>
                  </a:cubicBezTo>
                  <a:lnTo>
                    <a:pt x="391497" y="296258"/>
                  </a:lnTo>
                  <a:cubicBezTo>
                    <a:pt x="391479" y="296130"/>
                    <a:pt x="391469" y="295998"/>
                    <a:pt x="391469" y="295867"/>
                  </a:cubicBezTo>
                  <a:lnTo>
                    <a:pt x="391469" y="294488"/>
                  </a:lnTo>
                  <a:cubicBezTo>
                    <a:pt x="391469" y="294323"/>
                    <a:pt x="391535" y="294163"/>
                    <a:pt x="391653" y="294046"/>
                  </a:cubicBezTo>
                  <a:lnTo>
                    <a:pt x="391653" y="294046"/>
                  </a:lnTo>
                  <a:cubicBezTo>
                    <a:pt x="391770" y="293928"/>
                    <a:pt x="391856" y="293750"/>
                    <a:pt x="391749" y="293624"/>
                  </a:cubicBezTo>
                  <a:cubicBezTo>
                    <a:pt x="391742" y="293617"/>
                    <a:pt x="391736" y="293609"/>
                    <a:pt x="391729" y="293603"/>
                  </a:cubicBezTo>
                  <a:cubicBezTo>
                    <a:pt x="391660" y="293535"/>
                    <a:pt x="391566" y="293495"/>
                    <a:pt x="391469" y="293495"/>
                  </a:cubicBezTo>
                  <a:cubicBezTo>
                    <a:pt x="391256" y="293525"/>
                    <a:pt x="391053" y="293608"/>
                    <a:pt x="390882" y="293737"/>
                  </a:cubicBezTo>
                  <a:cubicBezTo>
                    <a:pt x="390782" y="293810"/>
                    <a:pt x="390724" y="293977"/>
                    <a:pt x="390745" y="294099"/>
                  </a:cubicBezTo>
                  <a:lnTo>
                    <a:pt x="390745" y="294099"/>
                  </a:lnTo>
                  <a:cubicBezTo>
                    <a:pt x="390788" y="294354"/>
                    <a:pt x="391102" y="294438"/>
                    <a:pt x="391102" y="294697"/>
                  </a:cubicBezTo>
                  <a:lnTo>
                    <a:pt x="391102" y="295942"/>
                  </a:lnTo>
                  <a:cubicBezTo>
                    <a:pt x="391102" y="296023"/>
                    <a:pt x="391097" y="296105"/>
                    <a:pt x="391085" y="296185"/>
                  </a:cubicBezTo>
                  <a:lnTo>
                    <a:pt x="390760" y="298463"/>
                  </a:lnTo>
                  <a:cubicBezTo>
                    <a:pt x="390745" y="298561"/>
                    <a:pt x="390663" y="298633"/>
                    <a:pt x="390565" y="298633"/>
                  </a:cubicBezTo>
                  <a:lnTo>
                    <a:pt x="390565" y="298633"/>
                  </a:lnTo>
                  <a:cubicBezTo>
                    <a:pt x="390457" y="298633"/>
                    <a:pt x="390369" y="298721"/>
                    <a:pt x="390369" y="298830"/>
                  </a:cubicBezTo>
                  <a:lnTo>
                    <a:pt x="390369" y="333309"/>
                  </a:lnTo>
                  <a:cubicBezTo>
                    <a:pt x="390369" y="334424"/>
                    <a:pt x="389465" y="335326"/>
                    <a:pt x="388351" y="335326"/>
                  </a:cubicBezTo>
                  <a:lnTo>
                    <a:pt x="388351" y="335326"/>
                  </a:lnTo>
                  <a:cubicBezTo>
                    <a:pt x="387236" y="335326"/>
                    <a:pt x="386332" y="336230"/>
                    <a:pt x="386332" y="337345"/>
                  </a:cubicBezTo>
                  <a:lnTo>
                    <a:pt x="386332" y="337529"/>
                  </a:lnTo>
                  <a:cubicBezTo>
                    <a:pt x="386332" y="338744"/>
                    <a:pt x="385347" y="339730"/>
                    <a:pt x="384130" y="339730"/>
                  </a:cubicBezTo>
                  <a:lnTo>
                    <a:pt x="382846" y="339730"/>
                  </a:lnTo>
                  <a:cubicBezTo>
                    <a:pt x="381529" y="339730"/>
                    <a:pt x="380461" y="338663"/>
                    <a:pt x="380461" y="337345"/>
                  </a:cubicBezTo>
                  <a:lnTo>
                    <a:pt x="380461" y="335729"/>
                  </a:lnTo>
                  <a:cubicBezTo>
                    <a:pt x="380461" y="335304"/>
                    <a:pt x="380117" y="334960"/>
                    <a:pt x="379692" y="334960"/>
                  </a:cubicBezTo>
                  <a:lnTo>
                    <a:pt x="379692" y="334960"/>
                  </a:lnTo>
                  <a:cubicBezTo>
                    <a:pt x="379296" y="334960"/>
                    <a:pt x="378964" y="334659"/>
                    <a:pt x="378927" y="334264"/>
                  </a:cubicBezTo>
                  <a:lnTo>
                    <a:pt x="378259" y="327254"/>
                  </a:lnTo>
                  <a:lnTo>
                    <a:pt x="378019" y="323649"/>
                  </a:lnTo>
                  <a:cubicBezTo>
                    <a:pt x="377938" y="322442"/>
                    <a:pt x="378993" y="321491"/>
                    <a:pt x="378993" y="320282"/>
                  </a:cubicBezTo>
                  <a:lnTo>
                    <a:pt x="378993" y="320282"/>
                  </a:lnTo>
                  <a:cubicBezTo>
                    <a:pt x="378993" y="319893"/>
                    <a:pt x="378838" y="319520"/>
                    <a:pt x="378564" y="319245"/>
                  </a:cubicBezTo>
                  <a:cubicBezTo>
                    <a:pt x="378288" y="318969"/>
                    <a:pt x="377914" y="318814"/>
                    <a:pt x="377526" y="318814"/>
                  </a:cubicBezTo>
                  <a:cubicBezTo>
                    <a:pt x="377136" y="318814"/>
                    <a:pt x="376763" y="318969"/>
                    <a:pt x="376487" y="319245"/>
                  </a:cubicBezTo>
                  <a:cubicBezTo>
                    <a:pt x="376213" y="319520"/>
                    <a:pt x="376058" y="319893"/>
                    <a:pt x="376058" y="320282"/>
                  </a:cubicBezTo>
                  <a:lnTo>
                    <a:pt x="376058" y="320282"/>
                  </a:lnTo>
                  <a:cubicBezTo>
                    <a:pt x="376058" y="321470"/>
                    <a:pt x="377108" y="322520"/>
                    <a:pt x="377028" y="323705"/>
                  </a:cubicBezTo>
                  <a:lnTo>
                    <a:pt x="376791" y="327254"/>
                  </a:lnTo>
                  <a:lnTo>
                    <a:pt x="376091" y="334613"/>
                  </a:lnTo>
                  <a:cubicBezTo>
                    <a:pt x="376072" y="334809"/>
                    <a:pt x="375906" y="334960"/>
                    <a:pt x="375708" y="334960"/>
                  </a:cubicBezTo>
                  <a:lnTo>
                    <a:pt x="375708" y="334960"/>
                  </a:lnTo>
                  <a:cubicBezTo>
                    <a:pt x="375495" y="334960"/>
                    <a:pt x="375323" y="335132"/>
                    <a:pt x="375323" y="335345"/>
                  </a:cubicBezTo>
                  <a:lnTo>
                    <a:pt x="375323" y="341381"/>
                  </a:lnTo>
                  <a:cubicBezTo>
                    <a:pt x="375323" y="341483"/>
                    <a:pt x="375406" y="341565"/>
                    <a:pt x="375507" y="341565"/>
                  </a:cubicBezTo>
                  <a:lnTo>
                    <a:pt x="375507" y="341565"/>
                  </a:lnTo>
                  <a:cubicBezTo>
                    <a:pt x="375608" y="341565"/>
                    <a:pt x="375691" y="341647"/>
                    <a:pt x="375691" y="341748"/>
                  </a:cubicBezTo>
                  <a:lnTo>
                    <a:pt x="375691" y="383030"/>
                  </a:lnTo>
                  <a:cubicBezTo>
                    <a:pt x="375691" y="386475"/>
                    <a:pt x="372898" y="389268"/>
                    <a:pt x="369452" y="389268"/>
                  </a:cubicBezTo>
                  <a:lnTo>
                    <a:pt x="369452" y="389268"/>
                  </a:lnTo>
                  <a:cubicBezTo>
                    <a:pt x="366007" y="389268"/>
                    <a:pt x="363214" y="386475"/>
                    <a:pt x="363214" y="383030"/>
                  </a:cubicBezTo>
                  <a:lnTo>
                    <a:pt x="363214" y="371134"/>
                  </a:lnTo>
                  <a:cubicBezTo>
                    <a:pt x="363214" y="370750"/>
                    <a:pt x="363152" y="370368"/>
                    <a:pt x="363030" y="370003"/>
                  </a:cubicBezTo>
                  <a:lnTo>
                    <a:pt x="363009" y="369939"/>
                  </a:lnTo>
                  <a:cubicBezTo>
                    <a:pt x="362902" y="369616"/>
                    <a:pt x="362848" y="369279"/>
                    <a:pt x="362848" y="368941"/>
                  </a:cubicBezTo>
                  <a:lnTo>
                    <a:pt x="362848" y="366351"/>
                  </a:lnTo>
                  <a:cubicBezTo>
                    <a:pt x="362848" y="366037"/>
                    <a:pt x="362594" y="365783"/>
                    <a:pt x="362280" y="365783"/>
                  </a:cubicBezTo>
                  <a:lnTo>
                    <a:pt x="362280" y="365783"/>
                  </a:lnTo>
                  <a:cubicBezTo>
                    <a:pt x="361981" y="365783"/>
                    <a:pt x="361732" y="365551"/>
                    <a:pt x="361713" y="365252"/>
                  </a:cubicBezTo>
                  <a:lnTo>
                    <a:pt x="361380" y="359912"/>
                  </a:lnTo>
                  <a:lnTo>
                    <a:pt x="361129" y="356902"/>
                  </a:lnTo>
                  <a:cubicBezTo>
                    <a:pt x="361056" y="356018"/>
                    <a:pt x="361747" y="355295"/>
                    <a:pt x="361747" y="354408"/>
                  </a:cubicBezTo>
                  <a:lnTo>
                    <a:pt x="361747" y="354408"/>
                  </a:lnTo>
                  <a:cubicBezTo>
                    <a:pt x="361747" y="354116"/>
                    <a:pt x="361631" y="353836"/>
                    <a:pt x="361425" y="353629"/>
                  </a:cubicBezTo>
                  <a:cubicBezTo>
                    <a:pt x="361217" y="353423"/>
                    <a:pt x="360938" y="353308"/>
                    <a:pt x="360645" y="353308"/>
                  </a:cubicBezTo>
                  <a:cubicBezTo>
                    <a:pt x="360354" y="353308"/>
                    <a:pt x="360075" y="353423"/>
                    <a:pt x="359867" y="353629"/>
                  </a:cubicBezTo>
                  <a:cubicBezTo>
                    <a:pt x="359661" y="353836"/>
                    <a:pt x="359545" y="354116"/>
                    <a:pt x="359545" y="354408"/>
                  </a:cubicBezTo>
                  <a:lnTo>
                    <a:pt x="359545" y="354408"/>
                  </a:lnTo>
                  <a:cubicBezTo>
                    <a:pt x="359545" y="355266"/>
                    <a:pt x="360237" y="356002"/>
                    <a:pt x="360167" y="356858"/>
                  </a:cubicBezTo>
                  <a:lnTo>
                    <a:pt x="359912" y="359912"/>
                  </a:lnTo>
                  <a:lnTo>
                    <a:pt x="359579" y="365252"/>
                  </a:lnTo>
                  <a:cubicBezTo>
                    <a:pt x="359560" y="365551"/>
                    <a:pt x="359311" y="365783"/>
                    <a:pt x="359012" y="365783"/>
                  </a:cubicBezTo>
                  <a:lnTo>
                    <a:pt x="359012" y="365783"/>
                  </a:lnTo>
                  <a:cubicBezTo>
                    <a:pt x="358698" y="365783"/>
                    <a:pt x="358444" y="366037"/>
                    <a:pt x="358444" y="366351"/>
                  </a:cubicBezTo>
                  <a:lnTo>
                    <a:pt x="358444" y="366518"/>
                  </a:lnTo>
                  <a:cubicBezTo>
                    <a:pt x="358444" y="366923"/>
                    <a:pt x="358116" y="367251"/>
                    <a:pt x="357711" y="367251"/>
                  </a:cubicBezTo>
                  <a:lnTo>
                    <a:pt x="355790" y="367251"/>
                  </a:lnTo>
                  <a:cubicBezTo>
                    <a:pt x="355026" y="367251"/>
                    <a:pt x="354408" y="366633"/>
                    <a:pt x="354408" y="365870"/>
                  </a:cubicBezTo>
                  <a:lnTo>
                    <a:pt x="354408" y="365870"/>
                  </a:lnTo>
                  <a:cubicBezTo>
                    <a:pt x="354408" y="365364"/>
                    <a:pt x="354132" y="364899"/>
                    <a:pt x="353688" y="364657"/>
                  </a:cubicBezTo>
                  <a:lnTo>
                    <a:pt x="350694" y="363024"/>
                  </a:lnTo>
                  <a:cubicBezTo>
                    <a:pt x="350482" y="362909"/>
                    <a:pt x="350246" y="362848"/>
                    <a:pt x="350004" y="362848"/>
                  </a:cubicBezTo>
                  <a:lnTo>
                    <a:pt x="350004" y="362848"/>
                  </a:lnTo>
                  <a:cubicBezTo>
                    <a:pt x="349764" y="362848"/>
                    <a:pt x="349527" y="362909"/>
                    <a:pt x="349315" y="363024"/>
                  </a:cubicBezTo>
                  <a:lnTo>
                    <a:pt x="346201" y="364722"/>
                  </a:lnTo>
                  <a:cubicBezTo>
                    <a:pt x="345831" y="364924"/>
                    <a:pt x="345601" y="365312"/>
                    <a:pt x="345601" y="365733"/>
                  </a:cubicBezTo>
                  <a:lnTo>
                    <a:pt x="345601" y="365733"/>
                  </a:lnTo>
                  <a:cubicBezTo>
                    <a:pt x="345601" y="366368"/>
                    <a:pt x="345086" y="366884"/>
                    <a:pt x="344449" y="366884"/>
                  </a:cubicBezTo>
                  <a:lnTo>
                    <a:pt x="342299" y="366884"/>
                  </a:lnTo>
                  <a:cubicBezTo>
                    <a:pt x="341894" y="366884"/>
                    <a:pt x="341565" y="366556"/>
                    <a:pt x="341565" y="366150"/>
                  </a:cubicBezTo>
                  <a:lnTo>
                    <a:pt x="341565" y="365984"/>
                  </a:lnTo>
                  <a:cubicBezTo>
                    <a:pt x="341565" y="365670"/>
                    <a:pt x="341311" y="365417"/>
                    <a:pt x="340998" y="365417"/>
                  </a:cubicBezTo>
                  <a:lnTo>
                    <a:pt x="340998" y="365417"/>
                  </a:lnTo>
                  <a:cubicBezTo>
                    <a:pt x="340697" y="365417"/>
                    <a:pt x="340449" y="365183"/>
                    <a:pt x="340431" y="364884"/>
                  </a:cubicBezTo>
                  <a:lnTo>
                    <a:pt x="340098" y="359545"/>
                  </a:lnTo>
                  <a:lnTo>
                    <a:pt x="339846" y="356536"/>
                  </a:lnTo>
                  <a:cubicBezTo>
                    <a:pt x="339772" y="355652"/>
                    <a:pt x="340464" y="354928"/>
                    <a:pt x="340464" y="354041"/>
                  </a:cubicBezTo>
                  <a:lnTo>
                    <a:pt x="340464" y="354041"/>
                  </a:lnTo>
                  <a:cubicBezTo>
                    <a:pt x="340464" y="353749"/>
                    <a:pt x="340348" y="353469"/>
                    <a:pt x="340141" y="353263"/>
                  </a:cubicBezTo>
                  <a:cubicBezTo>
                    <a:pt x="339935" y="353056"/>
                    <a:pt x="339656" y="352940"/>
                    <a:pt x="339363" y="352940"/>
                  </a:cubicBezTo>
                  <a:cubicBezTo>
                    <a:pt x="339072" y="352940"/>
                    <a:pt x="338791" y="353056"/>
                    <a:pt x="338585" y="353263"/>
                  </a:cubicBezTo>
                  <a:cubicBezTo>
                    <a:pt x="338378" y="353469"/>
                    <a:pt x="338262" y="353749"/>
                    <a:pt x="338262" y="354041"/>
                  </a:cubicBezTo>
                  <a:lnTo>
                    <a:pt x="338262" y="354041"/>
                  </a:lnTo>
                  <a:cubicBezTo>
                    <a:pt x="338262" y="354899"/>
                    <a:pt x="338955" y="355635"/>
                    <a:pt x="338884" y="356491"/>
                  </a:cubicBezTo>
                  <a:lnTo>
                    <a:pt x="338630" y="359545"/>
                  </a:lnTo>
                  <a:lnTo>
                    <a:pt x="338295" y="364884"/>
                  </a:lnTo>
                  <a:cubicBezTo>
                    <a:pt x="338277" y="365183"/>
                    <a:pt x="338029" y="365417"/>
                    <a:pt x="337730" y="365417"/>
                  </a:cubicBezTo>
                  <a:lnTo>
                    <a:pt x="337730" y="365417"/>
                  </a:lnTo>
                  <a:cubicBezTo>
                    <a:pt x="337416" y="365417"/>
                    <a:pt x="337162" y="365670"/>
                    <a:pt x="337162" y="365984"/>
                  </a:cubicBezTo>
                  <a:lnTo>
                    <a:pt x="337162" y="368573"/>
                  </a:lnTo>
                  <a:cubicBezTo>
                    <a:pt x="337162" y="368913"/>
                    <a:pt x="337107" y="369250"/>
                    <a:pt x="336999" y="369572"/>
                  </a:cubicBezTo>
                  <a:lnTo>
                    <a:pt x="336978" y="369636"/>
                  </a:lnTo>
                  <a:cubicBezTo>
                    <a:pt x="336856" y="370001"/>
                    <a:pt x="336794" y="370383"/>
                    <a:pt x="336794" y="370767"/>
                  </a:cubicBezTo>
                  <a:lnTo>
                    <a:pt x="336794" y="432328"/>
                  </a:lnTo>
                  <a:cubicBezTo>
                    <a:pt x="336794" y="433068"/>
                    <a:pt x="336195" y="433668"/>
                    <a:pt x="335455" y="433668"/>
                  </a:cubicBezTo>
                  <a:lnTo>
                    <a:pt x="335455" y="433668"/>
                  </a:lnTo>
                  <a:cubicBezTo>
                    <a:pt x="334930" y="433668"/>
                    <a:pt x="334454" y="433975"/>
                    <a:pt x="334236" y="434452"/>
                  </a:cubicBezTo>
                  <a:lnTo>
                    <a:pt x="332942" y="437298"/>
                  </a:lnTo>
                  <a:cubicBezTo>
                    <a:pt x="332856" y="437488"/>
                    <a:pt x="332996" y="437705"/>
                    <a:pt x="333205" y="437705"/>
                  </a:cubicBezTo>
                  <a:lnTo>
                    <a:pt x="333205" y="437705"/>
                  </a:lnTo>
                  <a:cubicBezTo>
                    <a:pt x="333364" y="437705"/>
                    <a:pt x="333492" y="437833"/>
                    <a:pt x="333492" y="437992"/>
                  </a:cubicBezTo>
                  <a:lnTo>
                    <a:pt x="333492" y="443392"/>
                  </a:lnTo>
                  <a:cubicBezTo>
                    <a:pt x="333492" y="444507"/>
                    <a:pt x="332588" y="445410"/>
                    <a:pt x="331474" y="445410"/>
                  </a:cubicBezTo>
                  <a:lnTo>
                    <a:pt x="330527" y="445410"/>
                  </a:lnTo>
                  <a:cubicBezTo>
                    <a:pt x="329936" y="445410"/>
                    <a:pt x="329455" y="445890"/>
                    <a:pt x="329455" y="446482"/>
                  </a:cubicBezTo>
                  <a:lnTo>
                    <a:pt x="329455" y="446482"/>
                  </a:lnTo>
                  <a:cubicBezTo>
                    <a:pt x="329455" y="446737"/>
                    <a:pt x="329365" y="446984"/>
                    <a:pt x="329198" y="447178"/>
                  </a:cubicBezTo>
                  <a:lnTo>
                    <a:pt x="325579" y="451401"/>
                  </a:lnTo>
                  <a:cubicBezTo>
                    <a:pt x="325245" y="451791"/>
                    <a:pt x="324757" y="452015"/>
                    <a:pt x="324243" y="452015"/>
                  </a:cubicBezTo>
                  <a:lnTo>
                    <a:pt x="324243" y="452015"/>
                  </a:lnTo>
                  <a:cubicBezTo>
                    <a:pt x="323272" y="452015"/>
                    <a:pt x="322484" y="452803"/>
                    <a:pt x="322484" y="453775"/>
                  </a:cubicBezTo>
                  <a:lnTo>
                    <a:pt x="322484" y="460088"/>
                  </a:lnTo>
                  <a:cubicBezTo>
                    <a:pt x="322484" y="460493"/>
                    <a:pt x="322156" y="460822"/>
                    <a:pt x="321750" y="460822"/>
                  </a:cubicBezTo>
                  <a:lnTo>
                    <a:pt x="321750" y="460822"/>
                  </a:lnTo>
                  <a:cubicBezTo>
                    <a:pt x="321345" y="460822"/>
                    <a:pt x="321016" y="461150"/>
                    <a:pt x="321016" y="461556"/>
                  </a:cubicBezTo>
                  <a:lnTo>
                    <a:pt x="321016" y="462840"/>
                  </a:lnTo>
                  <a:cubicBezTo>
                    <a:pt x="321016" y="463347"/>
                    <a:pt x="320605" y="463757"/>
                    <a:pt x="320099" y="463757"/>
                  </a:cubicBezTo>
                  <a:lnTo>
                    <a:pt x="320099" y="463757"/>
                  </a:lnTo>
                  <a:cubicBezTo>
                    <a:pt x="319592" y="463757"/>
                    <a:pt x="319182" y="464168"/>
                    <a:pt x="319182" y="464674"/>
                  </a:cubicBezTo>
                  <a:lnTo>
                    <a:pt x="319182" y="472381"/>
                  </a:lnTo>
                  <a:cubicBezTo>
                    <a:pt x="319182" y="474103"/>
                    <a:pt x="317784" y="475499"/>
                    <a:pt x="316062" y="475499"/>
                  </a:cubicBezTo>
                  <a:lnTo>
                    <a:pt x="314228" y="475499"/>
                  </a:lnTo>
                  <a:cubicBezTo>
                    <a:pt x="313518" y="475499"/>
                    <a:pt x="312943" y="476075"/>
                    <a:pt x="312943" y="476783"/>
                  </a:cubicBezTo>
                  <a:lnTo>
                    <a:pt x="312943" y="477518"/>
                  </a:lnTo>
                  <a:cubicBezTo>
                    <a:pt x="312943" y="477821"/>
                    <a:pt x="313190" y="478068"/>
                    <a:pt x="313494" y="478068"/>
                  </a:cubicBezTo>
                  <a:lnTo>
                    <a:pt x="313494" y="478068"/>
                  </a:lnTo>
                  <a:cubicBezTo>
                    <a:pt x="313797" y="478068"/>
                    <a:pt x="314044" y="478315"/>
                    <a:pt x="314044" y="478619"/>
                  </a:cubicBezTo>
                  <a:lnTo>
                    <a:pt x="314044" y="484810"/>
                  </a:lnTo>
                  <a:cubicBezTo>
                    <a:pt x="314044" y="487951"/>
                    <a:pt x="311866" y="490677"/>
                    <a:pt x="308807" y="491388"/>
                  </a:cubicBezTo>
                  <a:cubicBezTo>
                    <a:pt x="196099" y="517570"/>
                    <a:pt x="96268" y="549080"/>
                    <a:pt x="13517" y="585217"/>
                  </a:cubicBezTo>
                  <a:cubicBezTo>
                    <a:pt x="283221" y="498984"/>
                    <a:pt x="651266" y="445777"/>
                    <a:pt x="1057106" y="445777"/>
                  </a:cubicBezTo>
                  <a:cubicBezTo>
                    <a:pt x="1087390" y="445777"/>
                    <a:pt x="1115181" y="446054"/>
                    <a:pt x="1144569" y="446608"/>
                  </a:cubicBezTo>
                  <a:cubicBezTo>
                    <a:pt x="1151941" y="446747"/>
                    <a:pt x="1157994" y="440804"/>
                    <a:pt x="1157969" y="433430"/>
                  </a:cubicBezTo>
                  <a:lnTo>
                    <a:pt x="1157648" y="339363"/>
                  </a:lnTo>
                  <a:lnTo>
                    <a:pt x="1157648" y="337162"/>
                  </a:lnTo>
                  <a:lnTo>
                    <a:pt x="1154713" y="294963"/>
                  </a:lnTo>
                  <a:lnTo>
                    <a:pt x="1154713" y="287441"/>
                  </a:lnTo>
                  <a:cubicBezTo>
                    <a:pt x="1154713" y="286123"/>
                    <a:pt x="1155781" y="285055"/>
                    <a:pt x="1157098" y="285055"/>
                  </a:cubicBezTo>
                  <a:lnTo>
                    <a:pt x="1157282" y="285055"/>
                  </a:lnTo>
                  <a:cubicBezTo>
                    <a:pt x="1158498" y="285055"/>
                    <a:pt x="1159483" y="284070"/>
                    <a:pt x="1159483" y="282854"/>
                  </a:cubicBezTo>
                  <a:lnTo>
                    <a:pt x="1159483" y="281937"/>
                  </a:lnTo>
                  <a:cubicBezTo>
                    <a:pt x="1159483" y="281227"/>
                    <a:pt x="1158909" y="280653"/>
                    <a:pt x="1158199" y="280653"/>
                  </a:cubicBezTo>
                  <a:lnTo>
                    <a:pt x="1158199" y="280653"/>
                  </a:lnTo>
                  <a:cubicBezTo>
                    <a:pt x="1157489" y="280653"/>
                    <a:pt x="1156915" y="280077"/>
                    <a:pt x="1156915" y="279368"/>
                  </a:cubicBezTo>
                  <a:lnTo>
                    <a:pt x="1156915" y="275515"/>
                  </a:lnTo>
                  <a:cubicBezTo>
                    <a:pt x="1156915" y="275110"/>
                    <a:pt x="1157243" y="274782"/>
                    <a:pt x="1157648" y="274782"/>
                  </a:cubicBezTo>
                  <a:lnTo>
                    <a:pt x="1157648" y="274782"/>
                  </a:lnTo>
                  <a:cubicBezTo>
                    <a:pt x="1158053" y="274782"/>
                    <a:pt x="1158383" y="274452"/>
                    <a:pt x="1158383" y="274047"/>
                  </a:cubicBezTo>
                  <a:lnTo>
                    <a:pt x="1158383" y="272250"/>
                  </a:lnTo>
                  <a:cubicBezTo>
                    <a:pt x="1158383" y="271014"/>
                    <a:pt x="1157380" y="270011"/>
                    <a:pt x="1156143" y="270011"/>
                  </a:cubicBezTo>
                  <a:lnTo>
                    <a:pt x="1156143" y="270011"/>
                  </a:lnTo>
                  <a:cubicBezTo>
                    <a:pt x="1154936" y="270011"/>
                    <a:pt x="1153947" y="269054"/>
                    <a:pt x="1153905" y="267848"/>
                  </a:cubicBezTo>
                  <a:lnTo>
                    <a:pt x="1152878" y="237719"/>
                  </a:lnTo>
                  <a:lnTo>
                    <a:pt x="1152878" y="234234"/>
                  </a:lnTo>
                  <a:cubicBezTo>
                    <a:pt x="1152878" y="234133"/>
                    <a:pt x="1152960" y="234050"/>
                    <a:pt x="1153061" y="234050"/>
                  </a:cubicBezTo>
                  <a:lnTo>
                    <a:pt x="1153061" y="234050"/>
                  </a:lnTo>
                  <a:cubicBezTo>
                    <a:pt x="1153162" y="234050"/>
                    <a:pt x="1153245" y="233969"/>
                    <a:pt x="1153245" y="233866"/>
                  </a:cubicBezTo>
                  <a:lnTo>
                    <a:pt x="1153245" y="230198"/>
                  </a:lnTo>
                  <a:cubicBezTo>
                    <a:pt x="1153245" y="229894"/>
                    <a:pt x="1152998" y="229647"/>
                    <a:pt x="1152695" y="229647"/>
                  </a:cubicBezTo>
                  <a:lnTo>
                    <a:pt x="1152695" y="229647"/>
                  </a:lnTo>
                  <a:cubicBezTo>
                    <a:pt x="1152391" y="229647"/>
                    <a:pt x="1152144" y="229400"/>
                    <a:pt x="1152144" y="229096"/>
                  </a:cubicBezTo>
                  <a:lnTo>
                    <a:pt x="1152144" y="226529"/>
                  </a:lnTo>
                  <a:cubicBezTo>
                    <a:pt x="1152144" y="226224"/>
                    <a:pt x="1152391" y="225978"/>
                    <a:pt x="1152695" y="225978"/>
                  </a:cubicBezTo>
                  <a:lnTo>
                    <a:pt x="1152695" y="225978"/>
                  </a:lnTo>
                  <a:cubicBezTo>
                    <a:pt x="1152998" y="225978"/>
                    <a:pt x="1153245" y="225731"/>
                    <a:pt x="1153245" y="225427"/>
                  </a:cubicBezTo>
                  <a:lnTo>
                    <a:pt x="1153245" y="222135"/>
                  </a:lnTo>
                  <a:cubicBezTo>
                    <a:pt x="1153245" y="221825"/>
                    <a:pt x="1152995" y="221575"/>
                    <a:pt x="1152684" y="221575"/>
                  </a:cubicBezTo>
                  <a:lnTo>
                    <a:pt x="1152684" y="221575"/>
                  </a:lnTo>
                  <a:cubicBezTo>
                    <a:pt x="1152383" y="221575"/>
                    <a:pt x="1152135" y="221336"/>
                    <a:pt x="1152123" y="221035"/>
                  </a:cubicBezTo>
                  <a:lnTo>
                    <a:pt x="1151101" y="194448"/>
                  </a:lnTo>
                  <a:cubicBezTo>
                    <a:pt x="1151070" y="193632"/>
                    <a:pt x="1151723" y="192952"/>
                    <a:pt x="1152539" y="192952"/>
                  </a:cubicBezTo>
                  <a:lnTo>
                    <a:pt x="1152539" y="192952"/>
                  </a:lnTo>
                  <a:cubicBezTo>
                    <a:pt x="1153334" y="192952"/>
                    <a:pt x="1153978" y="192308"/>
                    <a:pt x="1153978" y="191513"/>
                  </a:cubicBezTo>
                  <a:lnTo>
                    <a:pt x="1153978" y="190017"/>
                  </a:lnTo>
                  <a:cubicBezTo>
                    <a:pt x="1153978" y="189612"/>
                    <a:pt x="1154308" y="189283"/>
                    <a:pt x="1154713" y="189283"/>
                  </a:cubicBezTo>
                  <a:lnTo>
                    <a:pt x="1154713" y="189283"/>
                  </a:lnTo>
                  <a:cubicBezTo>
                    <a:pt x="1155119" y="189283"/>
                    <a:pt x="1155447" y="188955"/>
                    <a:pt x="1155447" y="188549"/>
                  </a:cubicBezTo>
                  <a:lnTo>
                    <a:pt x="1155447" y="180661"/>
                  </a:lnTo>
                  <a:cubicBezTo>
                    <a:pt x="1155447" y="180356"/>
                    <a:pt x="1155200" y="180110"/>
                    <a:pt x="1154897" y="180110"/>
                  </a:cubicBezTo>
                  <a:lnTo>
                    <a:pt x="1154897" y="180110"/>
                  </a:lnTo>
                  <a:cubicBezTo>
                    <a:pt x="1154593" y="180110"/>
                    <a:pt x="1154346" y="179863"/>
                    <a:pt x="1154346" y="179559"/>
                  </a:cubicBezTo>
                  <a:lnTo>
                    <a:pt x="1154346" y="178825"/>
                  </a:lnTo>
                  <a:cubicBezTo>
                    <a:pt x="1154346" y="178521"/>
                    <a:pt x="1154099" y="178275"/>
                    <a:pt x="1153796" y="178275"/>
                  </a:cubicBezTo>
                  <a:lnTo>
                    <a:pt x="1153796" y="178275"/>
                  </a:lnTo>
                  <a:cubicBezTo>
                    <a:pt x="1153492" y="178275"/>
                    <a:pt x="1153245" y="178029"/>
                    <a:pt x="1153245" y="177724"/>
                  </a:cubicBezTo>
                  <a:lnTo>
                    <a:pt x="1153245" y="170753"/>
                  </a:lnTo>
                  <a:cubicBezTo>
                    <a:pt x="1153245" y="170448"/>
                    <a:pt x="1153492" y="170202"/>
                    <a:pt x="1153796" y="170202"/>
                  </a:cubicBezTo>
                  <a:lnTo>
                    <a:pt x="1153796" y="170202"/>
                  </a:lnTo>
                  <a:cubicBezTo>
                    <a:pt x="1154099" y="170202"/>
                    <a:pt x="1154346" y="169955"/>
                    <a:pt x="1154346" y="169652"/>
                  </a:cubicBezTo>
                  <a:lnTo>
                    <a:pt x="1154346" y="166532"/>
                  </a:lnTo>
                  <a:cubicBezTo>
                    <a:pt x="1154346" y="165722"/>
                    <a:pt x="1153689" y="165064"/>
                    <a:pt x="1152878" y="165064"/>
                  </a:cubicBezTo>
                  <a:lnTo>
                    <a:pt x="1152878" y="165064"/>
                  </a:lnTo>
                  <a:cubicBezTo>
                    <a:pt x="1152067" y="165064"/>
                    <a:pt x="1151411" y="164408"/>
                    <a:pt x="1151411" y="163597"/>
                  </a:cubicBezTo>
                  <a:lnTo>
                    <a:pt x="1151411" y="157176"/>
                  </a:lnTo>
                  <a:cubicBezTo>
                    <a:pt x="1151411" y="156871"/>
                    <a:pt x="1151656" y="156625"/>
                    <a:pt x="1151961" y="156625"/>
                  </a:cubicBezTo>
                  <a:lnTo>
                    <a:pt x="1151961" y="156625"/>
                  </a:lnTo>
                  <a:cubicBezTo>
                    <a:pt x="1152265" y="156625"/>
                    <a:pt x="1152512" y="156379"/>
                    <a:pt x="1152512" y="156075"/>
                  </a:cubicBezTo>
                  <a:lnTo>
                    <a:pt x="1152512" y="153139"/>
                  </a:lnTo>
                  <a:cubicBezTo>
                    <a:pt x="1152512" y="152836"/>
                    <a:pt x="1152265" y="152589"/>
                    <a:pt x="1151961" y="152589"/>
                  </a:cubicBezTo>
                  <a:lnTo>
                    <a:pt x="1151961" y="152589"/>
                  </a:lnTo>
                  <a:cubicBezTo>
                    <a:pt x="1151656" y="152589"/>
                    <a:pt x="1151411" y="152342"/>
                    <a:pt x="1151411" y="152038"/>
                  </a:cubicBezTo>
                  <a:lnTo>
                    <a:pt x="1151411" y="143965"/>
                  </a:lnTo>
                  <a:cubicBezTo>
                    <a:pt x="1151411" y="143662"/>
                    <a:pt x="1151656" y="143415"/>
                    <a:pt x="1151961" y="143415"/>
                  </a:cubicBezTo>
                  <a:lnTo>
                    <a:pt x="1151961" y="143415"/>
                  </a:lnTo>
                  <a:cubicBezTo>
                    <a:pt x="1152265" y="143415"/>
                    <a:pt x="1152512" y="143169"/>
                    <a:pt x="1152512" y="142865"/>
                  </a:cubicBezTo>
                  <a:lnTo>
                    <a:pt x="1152512" y="139929"/>
                  </a:lnTo>
                  <a:cubicBezTo>
                    <a:pt x="1152512" y="139625"/>
                    <a:pt x="1152265" y="139379"/>
                    <a:pt x="1151961" y="139379"/>
                  </a:cubicBezTo>
                  <a:lnTo>
                    <a:pt x="1151961" y="139379"/>
                  </a:lnTo>
                  <a:cubicBezTo>
                    <a:pt x="1151656" y="139379"/>
                    <a:pt x="1151411" y="139132"/>
                    <a:pt x="1151411" y="138828"/>
                  </a:cubicBezTo>
                  <a:lnTo>
                    <a:pt x="1151411" y="131123"/>
                  </a:lnTo>
                  <a:cubicBezTo>
                    <a:pt x="1151411" y="130211"/>
                    <a:pt x="1152150" y="129471"/>
                    <a:pt x="1153061" y="129471"/>
                  </a:cubicBezTo>
                  <a:lnTo>
                    <a:pt x="1153061" y="129471"/>
                  </a:lnTo>
                  <a:cubicBezTo>
                    <a:pt x="1153973" y="129471"/>
                    <a:pt x="1154713" y="128732"/>
                    <a:pt x="1154713" y="127820"/>
                  </a:cubicBezTo>
                  <a:lnTo>
                    <a:pt x="1154713" y="123233"/>
                  </a:lnTo>
                  <a:cubicBezTo>
                    <a:pt x="1154713" y="122828"/>
                    <a:pt x="1155041" y="122499"/>
                    <a:pt x="1155447" y="122499"/>
                  </a:cubicBezTo>
                  <a:lnTo>
                    <a:pt x="1155447" y="122499"/>
                  </a:lnTo>
                  <a:cubicBezTo>
                    <a:pt x="1155852" y="122499"/>
                    <a:pt x="1156181" y="122171"/>
                    <a:pt x="1156181" y="121766"/>
                  </a:cubicBezTo>
                  <a:lnTo>
                    <a:pt x="1156181" y="115160"/>
                  </a:lnTo>
                  <a:cubicBezTo>
                    <a:pt x="1156181" y="114958"/>
                    <a:pt x="1156016" y="114793"/>
                    <a:pt x="1155814" y="114793"/>
                  </a:cubicBezTo>
                  <a:lnTo>
                    <a:pt x="1155814" y="114793"/>
                  </a:lnTo>
                  <a:cubicBezTo>
                    <a:pt x="1155611" y="114793"/>
                    <a:pt x="1155447" y="114629"/>
                    <a:pt x="1155447" y="114427"/>
                  </a:cubicBezTo>
                  <a:lnTo>
                    <a:pt x="1155447" y="105070"/>
                  </a:lnTo>
                  <a:cubicBezTo>
                    <a:pt x="1155447" y="103752"/>
                    <a:pt x="1154379" y="102684"/>
                    <a:pt x="1153061" y="102684"/>
                  </a:cubicBezTo>
                  <a:lnTo>
                    <a:pt x="1153061" y="102684"/>
                  </a:lnTo>
                  <a:cubicBezTo>
                    <a:pt x="1151744" y="102684"/>
                    <a:pt x="1150676" y="101617"/>
                    <a:pt x="1150676" y="100299"/>
                  </a:cubicBezTo>
                  <a:lnTo>
                    <a:pt x="1150676" y="91859"/>
                  </a:lnTo>
                  <a:cubicBezTo>
                    <a:pt x="1150676" y="91556"/>
                    <a:pt x="1150923" y="91309"/>
                    <a:pt x="1151227" y="91309"/>
                  </a:cubicBezTo>
                  <a:lnTo>
                    <a:pt x="1151227" y="91309"/>
                  </a:lnTo>
                  <a:cubicBezTo>
                    <a:pt x="1151530" y="91309"/>
                    <a:pt x="1151777" y="91063"/>
                    <a:pt x="1151777" y="90759"/>
                  </a:cubicBezTo>
                  <a:lnTo>
                    <a:pt x="1151777" y="90575"/>
                  </a:lnTo>
                  <a:cubicBezTo>
                    <a:pt x="1151777" y="90170"/>
                    <a:pt x="1151449" y="89841"/>
                    <a:pt x="1151044" y="89841"/>
                  </a:cubicBezTo>
                  <a:lnTo>
                    <a:pt x="1150676" y="89841"/>
                  </a:lnTo>
                  <a:cubicBezTo>
                    <a:pt x="1150069" y="89841"/>
                    <a:pt x="1149576" y="89348"/>
                    <a:pt x="1149576" y="88740"/>
                  </a:cubicBezTo>
                  <a:lnTo>
                    <a:pt x="1149576" y="71678"/>
                  </a:lnTo>
                  <a:cubicBezTo>
                    <a:pt x="1149576" y="71374"/>
                    <a:pt x="1149822" y="71127"/>
                    <a:pt x="1150127" y="71127"/>
                  </a:cubicBezTo>
                  <a:lnTo>
                    <a:pt x="1150127" y="71127"/>
                  </a:lnTo>
                  <a:cubicBezTo>
                    <a:pt x="1150430" y="71127"/>
                    <a:pt x="1150676" y="70881"/>
                    <a:pt x="1150676" y="70577"/>
                  </a:cubicBezTo>
                  <a:lnTo>
                    <a:pt x="1150676" y="70393"/>
                  </a:lnTo>
                  <a:cubicBezTo>
                    <a:pt x="1150676" y="69988"/>
                    <a:pt x="1150348" y="69659"/>
                    <a:pt x="1149943" y="69659"/>
                  </a:cubicBezTo>
                  <a:lnTo>
                    <a:pt x="1149576" y="69659"/>
                  </a:lnTo>
                  <a:cubicBezTo>
                    <a:pt x="1148968" y="69659"/>
                    <a:pt x="1148475" y="69166"/>
                    <a:pt x="1148475" y="68559"/>
                  </a:cubicBezTo>
                  <a:lnTo>
                    <a:pt x="1148475" y="52413"/>
                  </a:lnTo>
                  <a:cubicBezTo>
                    <a:pt x="1148475" y="52008"/>
                    <a:pt x="1148803" y="51679"/>
                    <a:pt x="1149208" y="51679"/>
                  </a:cubicBezTo>
                  <a:lnTo>
                    <a:pt x="1149576" y="51679"/>
                  </a:lnTo>
                  <a:cubicBezTo>
                    <a:pt x="1149779" y="51679"/>
                    <a:pt x="1149943" y="51515"/>
                    <a:pt x="1149943" y="51312"/>
                  </a:cubicBezTo>
                  <a:lnTo>
                    <a:pt x="1149943" y="51312"/>
                  </a:lnTo>
                  <a:cubicBezTo>
                    <a:pt x="1149943" y="51109"/>
                    <a:pt x="1149779" y="50945"/>
                    <a:pt x="1149576" y="50945"/>
                  </a:cubicBezTo>
                  <a:lnTo>
                    <a:pt x="1149026" y="50945"/>
                  </a:lnTo>
                  <a:cubicBezTo>
                    <a:pt x="1148518" y="50945"/>
                    <a:pt x="1148108" y="50534"/>
                    <a:pt x="1148108" y="50028"/>
                  </a:cubicBezTo>
                  <a:lnTo>
                    <a:pt x="1148108" y="38836"/>
                  </a:lnTo>
                  <a:cubicBezTo>
                    <a:pt x="1148108" y="38633"/>
                    <a:pt x="1148272" y="38469"/>
                    <a:pt x="1148475" y="38469"/>
                  </a:cubicBezTo>
                  <a:lnTo>
                    <a:pt x="1148475" y="38469"/>
                  </a:lnTo>
                  <a:cubicBezTo>
                    <a:pt x="1148677" y="38469"/>
                    <a:pt x="1148842" y="38305"/>
                    <a:pt x="1148842" y="38102"/>
                  </a:cubicBezTo>
                  <a:lnTo>
                    <a:pt x="1148842" y="37552"/>
                  </a:lnTo>
                  <a:cubicBezTo>
                    <a:pt x="1148842" y="37248"/>
                    <a:pt x="1148596" y="37001"/>
                    <a:pt x="1148291" y="37001"/>
                  </a:cubicBezTo>
                  <a:lnTo>
                    <a:pt x="1148291" y="37001"/>
                  </a:lnTo>
                  <a:cubicBezTo>
                    <a:pt x="1147987" y="37001"/>
                    <a:pt x="1147742" y="36755"/>
                    <a:pt x="1147742" y="36451"/>
                  </a:cubicBezTo>
                  <a:lnTo>
                    <a:pt x="1147742" y="25626"/>
                  </a:lnTo>
                  <a:cubicBezTo>
                    <a:pt x="1147742" y="25423"/>
                    <a:pt x="1147905" y="25259"/>
                    <a:pt x="1148108" y="25259"/>
                  </a:cubicBezTo>
                  <a:lnTo>
                    <a:pt x="1148108" y="25259"/>
                  </a:lnTo>
                  <a:cubicBezTo>
                    <a:pt x="1148311" y="25259"/>
                    <a:pt x="1148475" y="25095"/>
                    <a:pt x="1148475" y="24892"/>
                  </a:cubicBezTo>
                  <a:lnTo>
                    <a:pt x="1148475" y="24342"/>
                  </a:lnTo>
                  <a:cubicBezTo>
                    <a:pt x="1148475" y="24038"/>
                    <a:pt x="1148228" y="23791"/>
                    <a:pt x="1147924" y="23791"/>
                  </a:cubicBezTo>
                  <a:lnTo>
                    <a:pt x="1147924" y="23791"/>
                  </a:lnTo>
                  <a:cubicBezTo>
                    <a:pt x="1147621" y="23791"/>
                    <a:pt x="1147374" y="23545"/>
                    <a:pt x="1147374" y="23241"/>
                  </a:cubicBezTo>
                  <a:lnTo>
                    <a:pt x="1147374" y="15352"/>
                  </a:lnTo>
                  <a:cubicBezTo>
                    <a:pt x="1147374" y="15149"/>
                    <a:pt x="1147538" y="14985"/>
                    <a:pt x="1147742" y="14985"/>
                  </a:cubicBezTo>
                  <a:lnTo>
                    <a:pt x="1147742" y="14985"/>
                  </a:lnTo>
                  <a:cubicBezTo>
                    <a:pt x="1147944" y="14985"/>
                    <a:pt x="1148108" y="14820"/>
                    <a:pt x="1148108" y="14618"/>
                  </a:cubicBezTo>
                  <a:lnTo>
                    <a:pt x="1148108" y="14251"/>
                  </a:lnTo>
                  <a:cubicBezTo>
                    <a:pt x="1148108" y="13846"/>
                    <a:pt x="1147780" y="13517"/>
                    <a:pt x="1147374" y="13517"/>
                  </a:cubicBezTo>
                  <a:lnTo>
                    <a:pt x="1147374" y="13517"/>
                  </a:lnTo>
                  <a:cubicBezTo>
                    <a:pt x="1146969" y="13517"/>
                    <a:pt x="1146641" y="13846"/>
                    <a:pt x="1146641" y="14251"/>
                  </a:cubicBezTo>
                  <a:lnTo>
                    <a:pt x="1146641" y="14618"/>
                  </a:lnTo>
                  <a:cubicBezTo>
                    <a:pt x="1146641" y="14820"/>
                    <a:pt x="1146805" y="14985"/>
                    <a:pt x="1147007" y="14985"/>
                  </a:cubicBezTo>
                  <a:lnTo>
                    <a:pt x="1147007" y="14985"/>
                  </a:lnTo>
                  <a:cubicBezTo>
                    <a:pt x="1147210" y="14985"/>
                    <a:pt x="1147374" y="15149"/>
                    <a:pt x="1147374" y="15352"/>
                  </a:cubicBezTo>
                  <a:lnTo>
                    <a:pt x="1147374" y="22691"/>
                  </a:lnTo>
                  <a:cubicBezTo>
                    <a:pt x="1147374" y="23096"/>
                    <a:pt x="1147045" y="23424"/>
                    <a:pt x="1146641" y="23424"/>
                  </a:cubicBezTo>
                  <a:lnTo>
                    <a:pt x="1146641" y="23424"/>
                  </a:lnTo>
                  <a:cubicBezTo>
                    <a:pt x="1146235" y="23424"/>
                    <a:pt x="1145906" y="23753"/>
                    <a:pt x="1145906" y="24158"/>
                  </a:cubicBezTo>
                  <a:lnTo>
                    <a:pt x="1145906" y="24892"/>
                  </a:lnTo>
                  <a:cubicBezTo>
                    <a:pt x="1145906" y="25095"/>
                    <a:pt x="1146070" y="25259"/>
                    <a:pt x="1146273" y="25259"/>
                  </a:cubicBezTo>
                  <a:lnTo>
                    <a:pt x="1146273" y="25259"/>
                  </a:lnTo>
                  <a:cubicBezTo>
                    <a:pt x="1146475" y="25259"/>
                    <a:pt x="1146641" y="25423"/>
                    <a:pt x="1146641" y="25626"/>
                  </a:cubicBezTo>
                  <a:lnTo>
                    <a:pt x="1146641" y="36451"/>
                  </a:lnTo>
                  <a:cubicBezTo>
                    <a:pt x="1146641" y="36755"/>
                    <a:pt x="1146394" y="37001"/>
                    <a:pt x="1146090" y="37001"/>
                  </a:cubicBezTo>
                  <a:lnTo>
                    <a:pt x="1146090" y="37001"/>
                  </a:lnTo>
                  <a:cubicBezTo>
                    <a:pt x="1145785" y="37001"/>
                    <a:pt x="1145539" y="37248"/>
                    <a:pt x="1145539" y="37552"/>
                  </a:cubicBezTo>
                  <a:lnTo>
                    <a:pt x="1145539" y="38102"/>
                  </a:lnTo>
                  <a:cubicBezTo>
                    <a:pt x="1145539" y="38305"/>
                    <a:pt x="1145704" y="38469"/>
                    <a:pt x="1145906" y="38469"/>
                  </a:cubicBezTo>
                  <a:lnTo>
                    <a:pt x="1145906" y="38469"/>
                  </a:lnTo>
                  <a:cubicBezTo>
                    <a:pt x="1146109" y="38469"/>
                    <a:pt x="1146273" y="38633"/>
                    <a:pt x="1146273" y="38836"/>
                  </a:cubicBezTo>
                  <a:lnTo>
                    <a:pt x="1146273" y="49294"/>
                  </a:lnTo>
                  <a:cubicBezTo>
                    <a:pt x="1146273" y="49801"/>
                    <a:pt x="1145863" y="50211"/>
                    <a:pt x="1145356" y="50211"/>
                  </a:cubicBezTo>
                  <a:lnTo>
                    <a:pt x="1145173" y="50211"/>
                  </a:lnTo>
                  <a:cubicBezTo>
                    <a:pt x="1144767" y="50211"/>
                    <a:pt x="1144438" y="50540"/>
                    <a:pt x="1144438" y="50945"/>
                  </a:cubicBezTo>
                  <a:lnTo>
                    <a:pt x="1144438" y="50945"/>
                  </a:lnTo>
                  <a:cubicBezTo>
                    <a:pt x="1144438" y="51351"/>
                    <a:pt x="1144767" y="51679"/>
                    <a:pt x="1145173" y="51679"/>
                  </a:cubicBezTo>
                  <a:lnTo>
                    <a:pt x="1145173" y="51679"/>
                  </a:lnTo>
                  <a:cubicBezTo>
                    <a:pt x="1145578" y="51679"/>
                    <a:pt x="1145906" y="52008"/>
                    <a:pt x="1145906" y="52413"/>
                  </a:cubicBezTo>
                  <a:lnTo>
                    <a:pt x="1145906" y="68192"/>
                  </a:lnTo>
                  <a:cubicBezTo>
                    <a:pt x="1145906" y="68800"/>
                    <a:pt x="1145413" y="69292"/>
                    <a:pt x="1144805" y="69292"/>
                  </a:cubicBezTo>
                  <a:lnTo>
                    <a:pt x="1144438" y="69292"/>
                  </a:lnTo>
                  <a:cubicBezTo>
                    <a:pt x="1144033" y="69292"/>
                    <a:pt x="1143705" y="69621"/>
                    <a:pt x="1143705" y="70026"/>
                  </a:cubicBezTo>
                  <a:lnTo>
                    <a:pt x="1143705" y="70210"/>
                  </a:lnTo>
                  <a:cubicBezTo>
                    <a:pt x="1143705" y="70514"/>
                    <a:pt x="1143951" y="70760"/>
                    <a:pt x="1144254" y="70760"/>
                  </a:cubicBezTo>
                  <a:lnTo>
                    <a:pt x="1144254" y="70760"/>
                  </a:lnTo>
                  <a:cubicBezTo>
                    <a:pt x="1144559" y="70760"/>
                    <a:pt x="1144805" y="71007"/>
                    <a:pt x="1144805" y="71311"/>
                  </a:cubicBezTo>
                  <a:lnTo>
                    <a:pt x="1144805" y="88190"/>
                  </a:lnTo>
                  <a:cubicBezTo>
                    <a:pt x="1144805" y="88899"/>
                    <a:pt x="1144231" y="89474"/>
                    <a:pt x="1143521" y="89474"/>
                  </a:cubicBezTo>
                  <a:lnTo>
                    <a:pt x="1142971" y="89474"/>
                  </a:lnTo>
                  <a:cubicBezTo>
                    <a:pt x="1142566" y="89474"/>
                    <a:pt x="1142237" y="89803"/>
                    <a:pt x="1142237" y="90208"/>
                  </a:cubicBezTo>
                  <a:lnTo>
                    <a:pt x="1142237" y="90392"/>
                  </a:lnTo>
                  <a:cubicBezTo>
                    <a:pt x="1142237" y="90696"/>
                    <a:pt x="1142483" y="90942"/>
                    <a:pt x="1142788" y="90942"/>
                  </a:cubicBezTo>
                  <a:lnTo>
                    <a:pt x="1142788" y="90942"/>
                  </a:lnTo>
                  <a:cubicBezTo>
                    <a:pt x="1143091" y="90942"/>
                    <a:pt x="1143337" y="91189"/>
                    <a:pt x="1143337" y="91493"/>
                  </a:cubicBezTo>
                  <a:lnTo>
                    <a:pt x="1143337" y="99932"/>
                  </a:lnTo>
                  <a:cubicBezTo>
                    <a:pt x="1143337" y="101250"/>
                    <a:pt x="1142269" y="102317"/>
                    <a:pt x="1140952" y="102317"/>
                  </a:cubicBezTo>
                  <a:lnTo>
                    <a:pt x="1140952" y="102317"/>
                  </a:lnTo>
                  <a:cubicBezTo>
                    <a:pt x="1139635" y="102317"/>
                    <a:pt x="1138567" y="103385"/>
                    <a:pt x="1138567" y="104703"/>
                  </a:cubicBezTo>
                  <a:lnTo>
                    <a:pt x="1138567" y="114060"/>
                  </a:lnTo>
                  <a:cubicBezTo>
                    <a:pt x="1138567" y="114262"/>
                    <a:pt x="1138403" y="114427"/>
                    <a:pt x="1138200" y="114427"/>
                  </a:cubicBezTo>
                  <a:lnTo>
                    <a:pt x="1138200" y="114427"/>
                  </a:lnTo>
                  <a:cubicBezTo>
                    <a:pt x="1137998" y="114427"/>
                    <a:pt x="1137834" y="114591"/>
                    <a:pt x="1137834" y="114794"/>
                  </a:cubicBezTo>
                  <a:lnTo>
                    <a:pt x="1137834" y="121398"/>
                  </a:lnTo>
                  <a:cubicBezTo>
                    <a:pt x="1137834" y="121804"/>
                    <a:pt x="1138162" y="122132"/>
                    <a:pt x="1138567" y="122132"/>
                  </a:cubicBezTo>
                  <a:lnTo>
                    <a:pt x="1138567" y="122132"/>
                  </a:lnTo>
                  <a:cubicBezTo>
                    <a:pt x="1138973" y="122132"/>
                    <a:pt x="1139302" y="122461"/>
                    <a:pt x="1139302" y="122866"/>
                  </a:cubicBezTo>
                  <a:lnTo>
                    <a:pt x="1139302" y="127453"/>
                  </a:lnTo>
                  <a:cubicBezTo>
                    <a:pt x="1139302" y="128365"/>
                    <a:pt x="1140040" y="129104"/>
                    <a:pt x="1140952" y="129104"/>
                  </a:cubicBezTo>
                  <a:lnTo>
                    <a:pt x="1140952" y="129104"/>
                  </a:lnTo>
                  <a:cubicBezTo>
                    <a:pt x="1141864" y="129104"/>
                    <a:pt x="1142604" y="129844"/>
                    <a:pt x="1142604" y="130756"/>
                  </a:cubicBezTo>
                  <a:lnTo>
                    <a:pt x="1142604" y="138461"/>
                  </a:lnTo>
                  <a:cubicBezTo>
                    <a:pt x="1142604" y="138765"/>
                    <a:pt x="1142357" y="139012"/>
                    <a:pt x="1142053" y="139012"/>
                  </a:cubicBezTo>
                  <a:lnTo>
                    <a:pt x="1142053" y="139012"/>
                  </a:lnTo>
                  <a:cubicBezTo>
                    <a:pt x="1141750" y="139012"/>
                    <a:pt x="1141503" y="139258"/>
                    <a:pt x="1141503" y="139562"/>
                  </a:cubicBezTo>
                  <a:lnTo>
                    <a:pt x="1141503" y="142498"/>
                  </a:lnTo>
                  <a:cubicBezTo>
                    <a:pt x="1141503" y="142802"/>
                    <a:pt x="1141750" y="143048"/>
                    <a:pt x="1142053" y="143048"/>
                  </a:cubicBezTo>
                  <a:lnTo>
                    <a:pt x="1142053" y="143048"/>
                  </a:lnTo>
                  <a:cubicBezTo>
                    <a:pt x="1142357" y="143048"/>
                    <a:pt x="1142604" y="143295"/>
                    <a:pt x="1142604" y="143599"/>
                  </a:cubicBezTo>
                  <a:lnTo>
                    <a:pt x="1142604" y="151672"/>
                  </a:lnTo>
                  <a:cubicBezTo>
                    <a:pt x="1142604" y="151975"/>
                    <a:pt x="1142357" y="152222"/>
                    <a:pt x="1142053" y="152222"/>
                  </a:cubicBezTo>
                  <a:lnTo>
                    <a:pt x="1142053" y="152222"/>
                  </a:lnTo>
                  <a:cubicBezTo>
                    <a:pt x="1141750" y="152222"/>
                    <a:pt x="1141503" y="152468"/>
                    <a:pt x="1141503" y="152773"/>
                  </a:cubicBezTo>
                  <a:lnTo>
                    <a:pt x="1141503" y="155707"/>
                  </a:lnTo>
                  <a:cubicBezTo>
                    <a:pt x="1141503" y="156012"/>
                    <a:pt x="1141750" y="156259"/>
                    <a:pt x="1142053" y="156259"/>
                  </a:cubicBezTo>
                  <a:lnTo>
                    <a:pt x="1142053" y="156259"/>
                  </a:lnTo>
                  <a:cubicBezTo>
                    <a:pt x="1142357" y="156259"/>
                    <a:pt x="1142604" y="156505"/>
                    <a:pt x="1142604" y="156808"/>
                  </a:cubicBezTo>
                  <a:lnTo>
                    <a:pt x="1142604" y="163414"/>
                  </a:lnTo>
                  <a:cubicBezTo>
                    <a:pt x="1142604" y="164122"/>
                    <a:pt x="1142029" y="164698"/>
                    <a:pt x="1141320" y="164698"/>
                  </a:cubicBezTo>
                  <a:lnTo>
                    <a:pt x="1141320" y="164698"/>
                  </a:lnTo>
                  <a:cubicBezTo>
                    <a:pt x="1140610" y="164698"/>
                    <a:pt x="1140035" y="165273"/>
                    <a:pt x="1140035" y="165983"/>
                  </a:cubicBezTo>
                  <a:lnTo>
                    <a:pt x="1140035" y="169285"/>
                  </a:lnTo>
                  <a:cubicBezTo>
                    <a:pt x="1140035" y="169589"/>
                    <a:pt x="1140282" y="169836"/>
                    <a:pt x="1140586" y="169836"/>
                  </a:cubicBezTo>
                  <a:lnTo>
                    <a:pt x="1140586" y="169836"/>
                  </a:lnTo>
                  <a:cubicBezTo>
                    <a:pt x="1140889" y="169836"/>
                    <a:pt x="1141136" y="170081"/>
                    <a:pt x="1141136" y="170385"/>
                  </a:cubicBezTo>
                  <a:lnTo>
                    <a:pt x="1141136" y="177357"/>
                  </a:lnTo>
                  <a:cubicBezTo>
                    <a:pt x="1141136" y="177661"/>
                    <a:pt x="1140889" y="177908"/>
                    <a:pt x="1140586" y="177908"/>
                  </a:cubicBezTo>
                  <a:lnTo>
                    <a:pt x="1140586" y="177908"/>
                  </a:lnTo>
                  <a:cubicBezTo>
                    <a:pt x="1140282" y="177908"/>
                    <a:pt x="1140035" y="178155"/>
                    <a:pt x="1140035" y="178458"/>
                  </a:cubicBezTo>
                  <a:lnTo>
                    <a:pt x="1140035" y="179009"/>
                  </a:lnTo>
                  <a:cubicBezTo>
                    <a:pt x="1140035" y="179414"/>
                    <a:pt x="1139707" y="179742"/>
                    <a:pt x="1139302" y="179742"/>
                  </a:cubicBezTo>
                  <a:lnTo>
                    <a:pt x="1139302" y="179742"/>
                  </a:lnTo>
                  <a:cubicBezTo>
                    <a:pt x="1138896" y="179742"/>
                    <a:pt x="1138567" y="180071"/>
                    <a:pt x="1138567" y="180477"/>
                  </a:cubicBezTo>
                  <a:lnTo>
                    <a:pt x="1138567" y="188182"/>
                  </a:lnTo>
                  <a:cubicBezTo>
                    <a:pt x="1138567" y="188587"/>
                    <a:pt x="1138896" y="188917"/>
                    <a:pt x="1139302" y="188917"/>
                  </a:cubicBezTo>
                  <a:lnTo>
                    <a:pt x="1139302" y="188917"/>
                  </a:lnTo>
                  <a:cubicBezTo>
                    <a:pt x="1139707" y="188917"/>
                    <a:pt x="1140035" y="189245"/>
                    <a:pt x="1140035" y="189650"/>
                  </a:cubicBezTo>
                  <a:lnTo>
                    <a:pt x="1140035" y="191146"/>
                  </a:lnTo>
                  <a:cubicBezTo>
                    <a:pt x="1140035" y="191941"/>
                    <a:pt x="1140679" y="192586"/>
                    <a:pt x="1141474" y="192586"/>
                  </a:cubicBezTo>
                  <a:lnTo>
                    <a:pt x="1141474" y="192586"/>
                  </a:lnTo>
                  <a:cubicBezTo>
                    <a:pt x="1142292" y="192586"/>
                    <a:pt x="1142945" y="193264"/>
                    <a:pt x="1142914" y="194080"/>
                  </a:cubicBezTo>
                  <a:lnTo>
                    <a:pt x="1141890" y="220668"/>
                  </a:lnTo>
                  <a:cubicBezTo>
                    <a:pt x="1141879" y="220969"/>
                    <a:pt x="1141632" y="221207"/>
                    <a:pt x="1141330" y="221207"/>
                  </a:cubicBezTo>
                  <a:lnTo>
                    <a:pt x="1141330" y="221207"/>
                  </a:lnTo>
                  <a:cubicBezTo>
                    <a:pt x="1141021" y="221207"/>
                    <a:pt x="1140769" y="221458"/>
                    <a:pt x="1140769" y="221769"/>
                  </a:cubicBezTo>
                  <a:lnTo>
                    <a:pt x="1140769" y="225060"/>
                  </a:lnTo>
                  <a:cubicBezTo>
                    <a:pt x="1140769" y="225365"/>
                    <a:pt x="1141015" y="225610"/>
                    <a:pt x="1141320" y="225610"/>
                  </a:cubicBezTo>
                  <a:lnTo>
                    <a:pt x="1141320" y="225610"/>
                  </a:lnTo>
                  <a:cubicBezTo>
                    <a:pt x="1141624" y="225610"/>
                    <a:pt x="1141869" y="225857"/>
                    <a:pt x="1141869" y="226161"/>
                  </a:cubicBezTo>
                  <a:lnTo>
                    <a:pt x="1141869" y="228730"/>
                  </a:lnTo>
                  <a:cubicBezTo>
                    <a:pt x="1141869" y="229033"/>
                    <a:pt x="1141624" y="229280"/>
                    <a:pt x="1141320" y="229280"/>
                  </a:cubicBezTo>
                  <a:lnTo>
                    <a:pt x="1141320" y="229280"/>
                  </a:lnTo>
                  <a:cubicBezTo>
                    <a:pt x="1141015" y="229280"/>
                    <a:pt x="1140769" y="229526"/>
                    <a:pt x="1140769" y="229831"/>
                  </a:cubicBezTo>
                  <a:lnTo>
                    <a:pt x="1140769" y="233500"/>
                  </a:lnTo>
                  <a:cubicBezTo>
                    <a:pt x="1140769" y="233601"/>
                    <a:pt x="1140851" y="233684"/>
                    <a:pt x="1140952" y="233684"/>
                  </a:cubicBezTo>
                  <a:lnTo>
                    <a:pt x="1140952" y="233684"/>
                  </a:lnTo>
                  <a:cubicBezTo>
                    <a:pt x="1141053" y="233684"/>
                    <a:pt x="1141136" y="233765"/>
                    <a:pt x="1141136" y="233868"/>
                  </a:cubicBezTo>
                  <a:lnTo>
                    <a:pt x="1141136" y="237353"/>
                  </a:lnTo>
                  <a:lnTo>
                    <a:pt x="1140109" y="267481"/>
                  </a:lnTo>
                  <a:cubicBezTo>
                    <a:pt x="1140068" y="268688"/>
                    <a:pt x="1139077" y="269644"/>
                    <a:pt x="1137870" y="269644"/>
                  </a:cubicBezTo>
                  <a:lnTo>
                    <a:pt x="1137870" y="269644"/>
                  </a:lnTo>
                  <a:cubicBezTo>
                    <a:pt x="1136635" y="269644"/>
                    <a:pt x="1135632" y="270646"/>
                    <a:pt x="1135632" y="271884"/>
                  </a:cubicBezTo>
                  <a:lnTo>
                    <a:pt x="1135632" y="273681"/>
                  </a:lnTo>
                  <a:cubicBezTo>
                    <a:pt x="1135632" y="274085"/>
                    <a:pt x="1135960" y="274414"/>
                    <a:pt x="1136366" y="274414"/>
                  </a:cubicBezTo>
                  <a:lnTo>
                    <a:pt x="1136366" y="274414"/>
                  </a:lnTo>
                  <a:cubicBezTo>
                    <a:pt x="1136771" y="274414"/>
                    <a:pt x="1137099" y="274742"/>
                    <a:pt x="1137099" y="275148"/>
                  </a:cubicBezTo>
                  <a:lnTo>
                    <a:pt x="1137099" y="279552"/>
                  </a:lnTo>
                  <a:cubicBezTo>
                    <a:pt x="1137099" y="280159"/>
                    <a:pt x="1136607" y="280653"/>
                    <a:pt x="1135998" y="280653"/>
                  </a:cubicBezTo>
                  <a:lnTo>
                    <a:pt x="1135998" y="280653"/>
                  </a:lnTo>
                  <a:cubicBezTo>
                    <a:pt x="1135391" y="280653"/>
                    <a:pt x="1134898" y="281145"/>
                    <a:pt x="1134898" y="281753"/>
                  </a:cubicBezTo>
                  <a:lnTo>
                    <a:pt x="1134898" y="282854"/>
                  </a:lnTo>
                  <a:cubicBezTo>
                    <a:pt x="1134898" y="284070"/>
                    <a:pt x="1135884" y="285055"/>
                    <a:pt x="1137099" y="285055"/>
                  </a:cubicBezTo>
                  <a:lnTo>
                    <a:pt x="1137283" y="285055"/>
                  </a:lnTo>
                  <a:cubicBezTo>
                    <a:pt x="1138600" y="285055"/>
                    <a:pt x="1139668" y="286123"/>
                    <a:pt x="1139668" y="287441"/>
                  </a:cubicBezTo>
                  <a:lnTo>
                    <a:pt x="1139668" y="294963"/>
                  </a:lnTo>
                  <a:lnTo>
                    <a:pt x="1138201" y="337162"/>
                  </a:lnTo>
                  <a:lnTo>
                    <a:pt x="1138201" y="339363"/>
                  </a:lnTo>
                  <a:lnTo>
                    <a:pt x="1137493" y="362347"/>
                  </a:lnTo>
                  <a:cubicBezTo>
                    <a:pt x="1137481" y="362755"/>
                    <a:pt x="1137047" y="363017"/>
                    <a:pt x="1136649" y="362931"/>
                  </a:cubicBezTo>
                  <a:lnTo>
                    <a:pt x="1136649" y="362931"/>
                  </a:lnTo>
                  <a:cubicBezTo>
                    <a:pt x="1136312" y="362856"/>
                    <a:pt x="1136035" y="363156"/>
                    <a:pt x="1136076" y="363499"/>
                  </a:cubicBezTo>
                  <a:lnTo>
                    <a:pt x="1136605" y="367992"/>
                  </a:lnTo>
                  <a:cubicBezTo>
                    <a:pt x="1136673" y="368575"/>
                    <a:pt x="1136217" y="369085"/>
                    <a:pt x="1135632" y="369085"/>
                  </a:cubicBezTo>
                  <a:lnTo>
                    <a:pt x="1135632" y="369085"/>
                  </a:lnTo>
                  <a:cubicBezTo>
                    <a:pt x="1135046" y="369085"/>
                    <a:pt x="1134591" y="368575"/>
                    <a:pt x="1134660" y="367992"/>
                  </a:cubicBezTo>
                  <a:lnTo>
                    <a:pt x="1134949" y="365534"/>
                  </a:lnTo>
                  <a:cubicBezTo>
                    <a:pt x="1135076" y="364449"/>
                    <a:pt x="1133789" y="363579"/>
                    <a:pt x="1132696" y="363579"/>
                  </a:cubicBezTo>
                  <a:lnTo>
                    <a:pt x="1132696" y="363579"/>
                  </a:lnTo>
                  <a:lnTo>
                    <a:pt x="1132696" y="363579"/>
                  </a:lnTo>
                  <a:cubicBezTo>
                    <a:pt x="1131603" y="363579"/>
                    <a:pt x="1130316" y="364449"/>
                    <a:pt x="1130444" y="365534"/>
                  </a:cubicBezTo>
                  <a:lnTo>
                    <a:pt x="1130669" y="367445"/>
                  </a:lnTo>
                  <a:cubicBezTo>
                    <a:pt x="1130772" y="368319"/>
                    <a:pt x="1130089" y="369085"/>
                    <a:pt x="1129210" y="369085"/>
                  </a:cubicBezTo>
                  <a:lnTo>
                    <a:pt x="1129210" y="369085"/>
                  </a:lnTo>
                  <a:cubicBezTo>
                    <a:pt x="1128331" y="369085"/>
                    <a:pt x="1127649" y="368319"/>
                    <a:pt x="1127751" y="367445"/>
                  </a:cubicBezTo>
                  <a:lnTo>
                    <a:pt x="1127977" y="365534"/>
                  </a:lnTo>
                  <a:cubicBezTo>
                    <a:pt x="1128104" y="364449"/>
                    <a:pt x="1126817" y="363579"/>
                    <a:pt x="1125725" y="363579"/>
                  </a:cubicBezTo>
                  <a:lnTo>
                    <a:pt x="1125725" y="363579"/>
                  </a:lnTo>
                  <a:lnTo>
                    <a:pt x="1125725" y="363579"/>
                  </a:lnTo>
                  <a:cubicBezTo>
                    <a:pt x="1124632" y="363579"/>
                    <a:pt x="1123343" y="364449"/>
                    <a:pt x="1123472" y="365534"/>
                  </a:cubicBezTo>
                  <a:lnTo>
                    <a:pt x="1123761" y="367992"/>
                  </a:lnTo>
                  <a:cubicBezTo>
                    <a:pt x="1123829" y="368575"/>
                    <a:pt x="1123375" y="369085"/>
                    <a:pt x="1122788" y="369085"/>
                  </a:cubicBezTo>
                  <a:lnTo>
                    <a:pt x="1122788" y="369085"/>
                  </a:lnTo>
                  <a:cubicBezTo>
                    <a:pt x="1122203" y="369085"/>
                    <a:pt x="1121748" y="368575"/>
                    <a:pt x="1121816" y="367992"/>
                  </a:cubicBezTo>
                  <a:lnTo>
                    <a:pt x="1122106" y="365534"/>
                  </a:lnTo>
                  <a:cubicBezTo>
                    <a:pt x="1122234" y="364449"/>
                    <a:pt x="1120946" y="363579"/>
                    <a:pt x="1119854" y="363579"/>
                  </a:cubicBezTo>
                  <a:lnTo>
                    <a:pt x="1119854" y="363579"/>
                  </a:lnTo>
                  <a:lnTo>
                    <a:pt x="1119854" y="363579"/>
                  </a:lnTo>
                  <a:cubicBezTo>
                    <a:pt x="1118761" y="363579"/>
                    <a:pt x="1117472" y="364449"/>
                    <a:pt x="1117601" y="365534"/>
                  </a:cubicBezTo>
                  <a:lnTo>
                    <a:pt x="1117890" y="367992"/>
                  </a:lnTo>
                  <a:cubicBezTo>
                    <a:pt x="1117958" y="368575"/>
                    <a:pt x="1117504" y="369085"/>
                    <a:pt x="1116918" y="369085"/>
                  </a:cubicBezTo>
                  <a:lnTo>
                    <a:pt x="1116918" y="369085"/>
                  </a:lnTo>
                  <a:cubicBezTo>
                    <a:pt x="1116331" y="369085"/>
                    <a:pt x="1115877" y="368575"/>
                    <a:pt x="1115945" y="367992"/>
                  </a:cubicBezTo>
                  <a:lnTo>
                    <a:pt x="1116235" y="365534"/>
                  </a:lnTo>
                  <a:cubicBezTo>
                    <a:pt x="1116363" y="364449"/>
                    <a:pt x="1115074" y="363579"/>
                    <a:pt x="1113983" y="363579"/>
                  </a:cubicBezTo>
                  <a:lnTo>
                    <a:pt x="1113983" y="363579"/>
                  </a:lnTo>
                  <a:lnTo>
                    <a:pt x="1113983" y="363579"/>
                  </a:lnTo>
                  <a:cubicBezTo>
                    <a:pt x="1112890" y="363579"/>
                    <a:pt x="1111602" y="364449"/>
                    <a:pt x="1111730" y="365534"/>
                  </a:cubicBezTo>
                  <a:lnTo>
                    <a:pt x="1111989" y="367735"/>
                  </a:lnTo>
                  <a:cubicBezTo>
                    <a:pt x="1112073" y="368454"/>
                    <a:pt x="1111511" y="369085"/>
                    <a:pt x="1110788" y="369085"/>
                  </a:cubicBezTo>
                  <a:lnTo>
                    <a:pt x="1110788" y="369085"/>
                  </a:lnTo>
                  <a:cubicBezTo>
                    <a:pt x="1110120" y="369085"/>
                    <a:pt x="1109579" y="368545"/>
                    <a:pt x="1109579" y="367877"/>
                  </a:cubicBezTo>
                  <a:lnTo>
                    <a:pt x="1109579" y="355693"/>
                  </a:lnTo>
                  <a:cubicBezTo>
                    <a:pt x="1109579" y="355591"/>
                    <a:pt x="1109661" y="355509"/>
                    <a:pt x="1109762" y="355509"/>
                  </a:cubicBezTo>
                  <a:lnTo>
                    <a:pt x="1109762" y="355509"/>
                  </a:lnTo>
                  <a:cubicBezTo>
                    <a:pt x="1109863" y="355509"/>
                    <a:pt x="1109946" y="355427"/>
                    <a:pt x="1109946" y="355326"/>
                  </a:cubicBezTo>
                  <a:lnTo>
                    <a:pt x="1109946" y="353857"/>
                  </a:lnTo>
                  <a:cubicBezTo>
                    <a:pt x="1109946" y="352946"/>
                    <a:pt x="1109206" y="352207"/>
                    <a:pt x="1108294" y="352207"/>
                  </a:cubicBezTo>
                  <a:lnTo>
                    <a:pt x="1107499" y="352207"/>
                  </a:lnTo>
                  <a:cubicBezTo>
                    <a:pt x="1106355" y="352207"/>
                    <a:pt x="1105365" y="351413"/>
                    <a:pt x="1105113" y="350297"/>
                  </a:cubicBezTo>
                  <a:lnTo>
                    <a:pt x="1105039" y="349968"/>
                  </a:lnTo>
                  <a:cubicBezTo>
                    <a:pt x="1104368" y="346982"/>
                    <a:pt x="1100113" y="346982"/>
                    <a:pt x="1099441" y="349968"/>
                  </a:cubicBezTo>
                  <a:lnTo>
                    <a:pt x="1099223" y="350933"/>
                  </a:lnTo>
                  <a:cubicBezTo>
                    <a:pt x="1099057" y="351677"/>
                    <a:pt x="1098396" y="352207"/>
                    <a:pt x="1097633" y="352207"/>
                  </a:cubicBezTo>
                  <a:lnTo>
                    <a:pt x="1097633" y="352207"/>
                  </a:lnTo>
                  <a:cubicBezTo>
                    <a:pt x="1096732" y="352207"/>
                    <a:pt x="1096001" y="352936"/>
                    <a:pt x="1096001" y="353838"/>
                  </a:cubicBezTo>
                  <a:lnTo>
                    <a:pt x="1096001" y="355875"/>
                  </a:lnTo>
                  <a:cubicBezTo>
                    <a:pt x="1096001" y="356079"/>
                    <a:pt x="1096167" y="356243"/>
                    <a:pt x="1096369" y="356243"/>
                  </a:cubicBezTo>
                  <a:lnTo>
                    <a:pt x="1096369" y="356243"/>
                  </a:lnTo>
                  <a:cubicBezTo>
                    <a:pt x="1096572" y="356243"/>
                    <a:pt x="1096736" y="356407"/>
                    <a:pt x="1096736" y="356610"/>
                  </a:cubicBezTo>
                  <a:lnTo>
                    <a:pt x="1096736" y="369496"/>
                  </a:lnTo>
                  <a:cubicBezTo>
                    <a:pt x="1096736" y="369878"/>
                    <a:pt x="1096426" y="370187"/>
                    <a:pt x="1096045" y="370187"/>
                  </a:cubicBezTo>
                  <a:lnTo>
                    <a:pt x="1096045" y="370187"/>
                  </a:lnTo>
                  <a:cubicBezTo>
                    <a:pt x="1095631" y="370187"/>
                    <a:pt x="1095310" y="369826"/>
                    <a:pt x="1095358" y="369414"/>
                  </a:cubicBezTo>
                  <a:lnTo>
                    <a:pt x="1095686" y="366634"/>
                  </a:lnTo>
                  <a:cubicBezTo>
                    <a:pt x="1095814" y="365549"/>
                    <a:pt x="1094527" y="364680"/>
                    <a:pt x="1093434" y="364680"/>
                  </a:cubicBezTo>
                  <a:lnTo>
                    <a:pt x="1093434" y="364680"/>
                  </a:lnTo>
                  <a:lnTo>
                    <a:pt x="1093434" y="364680"/>
                  </a:lnTo>
                  <a:cubicBezTo>
                    <a:pt x="1092341" y="364680"/>
                    <a:pt x="1091053" y="365549"/>
                    <a:pt x="1091181" y="366634"/>
                  </a:cubicBezTo>
                  <a:lnTo>
                    <a:pt x="1091470" y="369093"/>
                  </a:lnTo>
                  <a:cubicBezTo>
                    <a:pt x="1091538" y="369675"/>
                    <a:pt x="1091084" y="370187"/>
                    <a:pt x="1090498" y="370187"/>
                  </a:cubicBezTo>
                  <a:lnTo>
                    <a:pt x="1090498" y="370187"/>
                  </a:lnTo>
                  <a:cubicBezTo>
                    <a:pt x="1089911" y="370187"/>
                    <a:pt x="1089457" y="369675"/>
                    <a:pt x="1089526" y="369093"/>
                  </a:cubicBezTo>
                  <a:lnTo>
                    <a:pt x="1089814" y="366634"/>
                  </a:lnTo>
                  <a:cubicBezTo>
                    <a:pt x="1089943" y="365549"/>
                    <a:pt x="1088654" y="364680"/>
                    <a:pt x="1087562" y="364680"/>
                  </a:cubicBezTo>
                  <a:lnTo>
                    <a:pt x="1087562" y="364680"/>
                  </a:lnTo>
                  <a:lnTo>
                    <a:pt x="1087562" y="364680"/>
                  </a:lnTo>
                  <a:cubicBezTo>
                    <a:pt x="1086469" y="364680"/>
                    <a:pt x="1085182" y="365549"/>
                    <a:pt x="1085309" y="366634"/>
                  </a:cubicBezTo>
                  <a:lnTo>
                    <a:pt x="1085578" y="368911"/>
                  </a:lnTo>
                  <a:cubicBezTo>
                    <a:pt x="1085657" y="369590"/>
                    <a:pt x="1085127" y="370187"/>
                    <a:pt x="1084443" y="370187"/>
                  </a:cubicBezTo>
                  <a:lnTo>
                    <a:pt x="1084443" y="370187"/>
                  </a:lnTo>
                  <a:cubicBezTo>
                    <a:pt x="1083760" y="370187"/>
                    <a:pt x="1083230" y="369590"/>
                    <a:pt x="1083308" y="368911"/>
                  </a:cubicBezTo>
                  <a:lnTo>
                    <a:pt x="1083577" y="366634"/>
                  </a:lnTo>
                  <a:cubicBezTo>
                    <a:pt x="1083704" y="365549"/>
                    <a:pt x="1082417" y="364680"/>
                    <a:pt x="1081325" y="364680"/>
                  </a:cubicBezTo>
                  <a:lnTo>
                    <a:pt x="1081325" y="364680"/>
                  </a:lnTo>
                  <a:lnTo>
                    <a:pt x="1081325" y="364680"/>
                  </a:lnTo>
                  <a:cubicBezTo>
                    <a:pt x="1080232" y="364680"/>
                    <a:pt x="1078943" y="365549"/>
                    <a:pt x="1079072" y="366634"/>
                  </a:cubicBezTo>
                  <a:lnTo>
                    <a:pt x="1079340" y="368911"/>
                  </a:lnTo>
                  <a:cubicBezTo>
                    <a:pt x="1079420" y="369590"/>
                    <a:pt x="1078888" y="370187"/>
                    <a:pt x="1078205" y="370187"/>
                  </a:cubicBezTo>
                  <a:lnTo>
                    <a:pt x="1078205" y="370187"/>
                  </a:lnTo>
                  <a:cubicBezTo>
                    <a:pt x="1077521" y="370187"/>
                    <a:pt x="1076991" y="369590"/>
                    <a:pt x="1077071" y="368911"/>
                  </a:cubicBezTo>
                  <a:lnTo>
                    <a:pt x="1077339" y="366634"/>
                  </a:lnTo>
                  <a:cubicBezTo>
                    <a:pt x="1077466" y="365549"/>
                    <a:pt x="1076179" y="364680"/>
                    <a:pt x="1075086" y="364680"/>
                  </a:cubicBezTo>
                  <a:lnTo>
                    <a:pt x="1075086" y="364680"/>
                  </a:lnTo>
                  <a:lnTo>
                    <a:pt x="1075086" y="364680"/>
                  </a:lnTo>
                  <a:cubicBezTo>
                    <a:pt x="1073994" y="364680"/>
                    <a:pt x="1072705" y="365549"/>
                    <a:pt x="1072834" y="366634"/>
                  </a:cubicBezTo>
                  <a:lnTo>
                    <a:pt x="1073122" y="369093"/>
                  </a:lnTo>
                  <a:cubicBezTo>
                    <a:pt x="1073191" y="369675"/>
                    <a:pt x="1072737" y="370187"/>
                    <a:pt x="1072150" y="370187"/>
                  </a:cubicBezTo>
                  <a:lnTo>
                    <a:pt x="1072150" y="370187"/>
                  </a:lnTo>
                  <a:cubicBezTo>
                    <a:pt x="1071565" y="370187"/>
                    <a:pt x="1071110" y="369675"/>
                    <a:pt x="1071178" y="369093"/>
                  </a:cubicBezTo>
                  <a:lnTo>
                    <a:pt x="1071468" y="366634"/>
                  </a:lnTo>
                  <a:cubicBezTo>
                    <a:pt x="1071595" y="365549"/>
                    <a:pt x="1070308" y="364680"/>
                    <a:pt x="1069215" y="364680"/>
                  </a:cubicBezTo>
                  <a:lnTo>
                    <a:pt x="1069215" y="364680"/>
                  </a:lnTo>
                  <a:lnTo>
                    <a:pt x="1069215" y="364680"/>
                  </a:lnTo>
                  <a:cubicBezTo>
                    <a:pt x="1068123" y="364680"/>
                    <a:pt x="1066834" y="365549"/>
                    <a:pt x="1066963" y="366634"/>
                  </a:cubicBezTo>
                  <a:lnTo>
                    <a:pt x="1067251" y="369093"/>
                  </a:lnTo>
                  <a:cubicBezTo>
                    <a:pt x="1067320" y="369675"/>
                    <a:pt x="1066866" y="370187"/>
                    <a:pt x="1066279" y="370187"/>
                  </a:cubicBezTo>
                  <a:lnTo>
                    <a:pt x="1066279" y="370187"/>
                  </a:lnTo>
                  <a:cubicBezTo>
                    <a:pt x="1065693" y="370187"/>
                    <a:pt x="1065239" y="369675"/>
                    <a:pt x="1065307" y="369093"/>
                  </a:cubicBezTo>
                  <a:lnTo>
                    <a:pt x="1065596" y="366634"/>
                  </a:lnTo>
                  <a:cubicBezTo>
                    <a:pt x="1065724" y="365549"/>
                    <a:pt x="1064436" y="364680"/>
                    <a:pt x="1063343" y="364680"/>
                  </a:cubicBezTo>
                  <a:lnTo>
                    <a:pt x="1063343" y="364680"/>
                  </a:lnTo>
                  <a:lnTo>
                    <a:pt x="1063343" y="364680"/>
                  </a:lnTo>
                  <a:cubicBezTo>
                    <a:pt x="1062252" y="364680"/>
                    <a:pt x="1060963" y="365549"/>
                    <a:pt x="1061092" y="366634"/>
                  </a:cubicBezTo>
                  <a:lnTo>
                    <a:pt x="1061381" y="369093"/>
                  </a:lnTo>
                  <a:cubicBezTo>
                    <a:pt x="1061449" y="369675"/>
                    <a:pt x="1060995" y="370187"/>
                    <a:pt x="1060408" y="370187"/>
                  </a:cubicBezTo>
                  <a:lnTo>
                    <a:pt x="1060408" y="370187"/>
                  </a:lnTo>
                  <a:cubicBezTo>
                    <a:pt x="1059822" y="370187"/>
                    <a:pt x="1059368" y="369675"/>
                    <a:pt x="1059436" y="369093"/>
                  </a:cubicBezTo>
                  <a:lnTo>
                    <a:pt x="1059948" y="364747"/>
                  </a:lnTo>
                  <a:cubicBezTo>
                    <a:pt x="1059998" y="364321"/>
                    <a:pt x="1059665" y="364013"/>
                    <a:pt x="1059259" y="364148"/>
                  </a:cubicBezTo>
                  <a:lnTo>
                    <a:pt x="1059259" y="364148"/>
                  </a:lnTo>
                  <a:cubicBezTo>
                    <a:pt x="1058885" y="364273"/>
                    <a:pt x="1058573" y="363996"/>
                    <a:pt x="1058573" y="363601"/>
                  </a:cubicBezTo>
                  <a:lnTo>
                    <a:pt x="1058573" y="292394"/>
                  </a:lnTo>
                  <a:lnTo>
                    <a:pt x="1057840" y="282121"/>
                  </a:lnTo>
                  <a:lnTo>
                    <a:pt x="1057840" y="281386"/>
                  </a:lnTo>
                  <a:cubicBezTo>
                    <a:pt x="1057840" y="280981"/>
                    <a:pt x="1058169" y="280653"/>
                    <a:pt x="1058573" y="280653"/>
                  </a:cubicBezTo>
                  <a:lnTo>
                    <a:pt x="1058573" y="280653"/>
                  </a:lnTo>
                  <a:cubicBezTo>
                    <a:pt x="1058978" y="280653"/>
                    <a:pt x="1059308" y="280323"/>
                    <a:pt x="1059308" y="279918"/>
                  </a:cubicBezTo>
                  <a:lnTo>
                    <a:pt x="1059308" y="278267"/>
                  </a:lnTo>
                  <a:cubicBezTo>
                    <a:pt x="1059308" y="277963"/>
                    <a:pt x="1059554" y="277716"/>
                    <a:pt x="1059857" y="277716"/>
                  </a:cubicBezTo>
                  <a:lnTo>
                    <a:pt x="1059857" y="277716"/>
                  </a:lnTo>
                  <a:cubicBezTo>
                    <a:pt x="1060162" y="277716"/>
                    <a:pt x="1060408" y="277470"/>
                    <a:pt x="1060408" y="277167"/>
                  </a:cubicBezTo>
                  <a:lnTo>
                    <a:pt x="1060408" y="270644"/>
                  </a:lnTo>
                  <a:cubicBezTo>
                    <a:pt x="1060408" y="270295"/>
                    <a:pt x="1060125" y="270011"/>
                    <a:pt x="1059775" y="270011"/>
                  </a:cubicBezTo>
                  <a:lnTo>
                    <a:pt x="1059775" y="270011"/>
                  </a:lnTo>
                  <a:cubicBezTo>
                    <a:pt x="1059497" y="270011"/>
                    <a:pt x="1059251" y="269829"/>
                    <a:pt x="1059170" y="269564"/>
                  </a:cubicBezTo>
                  <a:lnTo>
                    <a:pt x="1057890" y="265401"/>
                  </a:lnTo>
                  <a:cubicBezTo>
                    <a:pt x="1057857" y="265294"/>
                    <a:pt x="1057833" y="265185"/>
                    <a:pt x="1057820" y="265075"/>
                  </a:cubicBezTo>
                  <a:lnTo>
                    <a:pt x="1057820" y="265075"/>
                  </a:lnTo>
                  <a:cubicBezTo>
                    <a:pt x="1057569" y="262919"/>
                    <a:pt x="1054440" y="262919"/>
                    <a:pt x="1054190" y="265075"/>
                  </a:cubicBezTo>
                  <a:lnTo>
                    <a:pt x="1054190" y="265075"/>
                  </a:lnTo>
                  <a:cubicBezTo>
                    <a:pt x="1054177" y="265185"/>
                    <a:pt x="1054154" y="265294"/>
                    <a:pt x="1054122" y="265401"/>
                  </a:cubicBezTo>
                  <a:lnTo>
                    <a:pt x="1052840" y="269564"/>
                  </a:lnTo>
                  <a:cubicBezTo>
                    <a:pt x="1052759" y="269829"/>
                    <a:pt x="1052513" y="270011"/>
                    <a:pt x="1052235" y="270011"/>
                  </a:cubicBezTo>
                  <a:lnTo>
                    <a:pt x="1052180" y="270011"/>
                  </a:lnTo>
                  <a:cubicBezTo>
                    <a:pt x="1051861" y="270011"/>
                    <a:pt x="1051601" y="270270"/>
                    <a:pt x="1051601" y="270589"/>
                  </a:cubicBezTo>
                  <a:lnTo>
                    <a:pt x="1051601" y="270589"/>
                  </a:lnTo>
                  <a:cubicBezTo>
                    <a:pt x="1051601" y="271007"/>
                    <a:pt x="1051171" y="271287"/>
                    <a:pt x="1050789" y="271117"/>
                  </a:cubicBezTo>
                  <a:lnTo>
                    <a:pt x="1048699" y="270189"/>
                  </a:lnTo>
                  <a:cubicBezTo>
                    <a:pt x="1048436" y="270072"/>
                    <a:pt x="1048150" y="270011"/>
                    <a:pt x="1047861" y="270011"/>
                  </a:cubicBezTo>
                  <a:lnTo>
                    <a:pt x="1047399" y="270011"/>
                  </a:lnTo>
                  <a:cubicBezTo>
                    <a:pt x="1045059" y="270011"/>
                    <a:pt x="1043162" y="268113"/>
                    <a:pt x="1043162" y="265773"/>
                  </a:cubicBezTo>
                  <a:lnTo>
                    <a:pt x="1043162" y="258268"/>
                  </a:lnTo>
                  <a:cubicBezTo>
                    <a:pt x="1043162" y="257661"/>
                    <a:pt x="1042670" y="257168"/>
                    <a:pt x="1042061" y="257168"/>
                  </a:cubicBezTo>
                  <a:lnTo>
                    <a:pt x="1042061" y="257168"/>
                  </a:lnTo>
                  <a:cubicBezTo>
                    <a:pt x="1041454" y="257168"/>
                    <a:pt x="1040960" y="256676"/>
                    <a:pt x="1040960" y="256067"/>
                  </a:cubicBezTo>
                  <a:lnTo>
                    <a:pt x="1040960" y="236659"/>
                  </a:lnTo>
                  <a:cubicBezTo>
                    <a:pt x="1040960" y="236434"/>
                    <a:pt x="1040778" y="236253"/>
                    <a:pt x="1040553" y="236253"/>
                  </a:cubicBezTo>
                  <a:lnTo>
                    <a:pt x="1040553" y="236253"/>
                  </a:lnTo>
                  <a:cubicBezTo>
                    <a:pt x="1040362" y="236253"/>
                    <a:pt x="1040197" y="236119"/>
                    <a:pt x="1040156" y="235933"/>
                  </a:cubicBezTo>
                  <a:lnTo>
                    <a:pt x="1038865" y="230126"/>
                  </a:lnTo>
                  <a:cubicBezTo>
                    <a:pt x="1038802" y="229846"/>
                    <a:pt x="1038555" y="229647"/>
                    <a:pt x="1038268" y="229647"/>
                  </a:cubicBezTo>
                  <a:lnTo>
                    <a:pt x="1038268" y="229647"/>
                  </a:lnTo>
                  <a:cubicBezTo>
                    <a:pt x="1037931" y="229647"/>
                    <a:pt x="1037658" y="229374"/>
                    <a:pt x="1037658" y="229036"/>
                  </a:cubicBezTo>
                  <a:lnTo>
                    <a:pt x="1037658" y="219739"/>
                  </a:lnTo>
                  <a:cubicBezTo>
                    <a:pt x="1037658" y="219537"/>
                    <a:pt x="1037822" y="219373"/>
                    <a:pt x="1038024" y="219373"/>
                  </a:cubicBezTo>
                  <a:lnTo>
                    <a:pt x="1038024" y="219373"/>
                  </a:lnTo>
                  <a:cubicBezTo>
                    <a:pt x="1038227" y="219373"/>
                    <a:pt x="1038391" y="219208"/>
                    <a:pt x="1038391" y="219006"/>
                  </a:cubicBezTo>
                  <a:lnTo>
                    <a:pt x="1038391" y="215153"/>
                  </a:lnTo>
                  <a:cubicBezTo>
                    <a:pt x="1038391" y="214848"/>
                    <a:pt x="1038638" y="214602"/>
                    <a:pt x="1038942" y="214602"/>
                  </a:cubicBezTo>
                  <a:lnTo>
                    <a:pt x="1038942" y="214602"/>
                  </a:lnTo>
                  <a:cubicBezTo>
                    <a:pt x="1039245" y="214602"/>
                    <a:pt x="1039492" y="214356"/>
                    <a:pt x="1039492" y="214052"/>
                  </a:cubicBezTo>
                  <a:lnTo>
                    <a:pt x="1039492" y="208547"/>
                  </a:lnTo>
                  <a:cubicBezTo>
                    <a:pt x="1039492" y="208244"/>
                    <a:pt x="1039245" y="207997"/>
                    <a:pt x="1038942" y="207997"/>
                  </a:cubicBezTo>
                  <a:lnTo>
                    <a:pt x="1038942" y="207997"/>
                  </a:lnTo>
                  <a:cubicBezTo>
                    <a:pt x="1038638" y="207997"/>
                    <a:pt x="1038391" y="207751"/>
                    <a:pt x="1038391" y="207446"/>
                  </a:cubicBezTo>
                  <a:lnTo>
                    <a:pt x="1038391" y="193271"/>
                  </a:lnTo>
                  <a:cubicBezTo>
                    <a:pt x="1038391" y="193095"/>
                    <a:pt x="1038534" y="192952"/>
                    <a:pt x="1038710" y="192952"/>
                  </a:cubicBezTo>
                  <a:lnTo>
                    <a:pt x="1038710" y="192952"/>
                  </a:lnTo>
                  <a:cubicBezTo>
                    <a:pt x="1038920" y="192952"/>
                    <a:pt x="1039072" y="192754"/>
                    <a:pt x="1039019" y="192552"/>
                  </a:cubicBezTo>
                  <a:lnTo>
                    <a:pt x="1037658" y="187449"/>
                  </a:lnTo>
                  <a:lnTo>
                    <a:pt x="1036076" y="182930"/>
                  </a:lnTo>
                  <a:cubicBezTo>
                    <a:pt x="1035485" y="181240"/>
                    <a:pt x="1033890" y="180110"/>
                    <a:pt x="1032101" y="180110"/>
                  </a:cubicBezTo>
                  <a:lnTo>
                    <a:pt x="1032101" y="180110"/>
                  </a:lnTo>
                  <a:cubicBezTo>
                    <a:pt x="1030020" y="180110"/>
                    <a:pt x="1028251" y="178592"/>
                    <a:pt x="1027935" y="176536"/>
                  </a:cubicBezTo>
                  <a:lnTo>
                    <a:pt x="1018966" y="118062"/>
                  </a:lnTo>
                  <a:cubicBezTo>
                    <a:pt x="1018830" y="117185"/>
                    <a:pt x="1019856" y="116611"/>
                    <a:pt x="1020535" y="117184"/>
                  </a:cubicBezTo>
                  <a:lnTo>
                    <a:pt x="1020535" y="117184"/>
                  </a:lnTo>
                  <a:cubicBezTo>
                    <a:pt x="1021289" y="117823"/>
                    <a:pt x="1022400" y="117040"/>
                    <a:pt x="1022054" y="116114"/>
                  </a:cubicBezTo>
                  <a:lnTo>
                    <a:pt x="1021512" y="114671"/>
                  </a:lnTo>
                  <a:cubicBezTo>
                    <a:pt x="1021296" y="114094"/>
                    <a:pt x="1021494" y="113444"/>
                    <a:pt x="1021996" y="113085"/>
                  </a:cubicBezTo>
                  <a:lnTo>
                    <a:pt x="1022081" y="113024"/>
                  </a:lnTo>
                  <a:cubicBezTo>
                    <a:pt x="1023302" y="112152"/>
                    <a:pt x="1022625" y="110227"/>
                    <a:pt x="1021128" y="110310"/>
                  </a:cubicBezTo>
                  <a:lnTo>
                    <a:pt x="1020731" y="110332"/>
                  </a:lnTo>
                  <a:cubicBezTo>
                    <a:pt x="1020121" y="110366"/>
                    <a:pt x="1019576" y="109957"/>
                    <a:pt x="1019435" y="109363"/>
                  </a:cubicBezTo>
                  <a:lnTo>
                    <a:pt x="1019435" y="109363"/>
                  </a:lnTo>
                  <a:cubicBezTo>
                    <a:pt x="1019131" y="108068"/>
                    <a:pt x="1017289" y="108068"/>
                    <a:pt x="1016983" y="109363"/>
                  </a:cubicBezTo>
                  <a:lnTo>
                    <a:pt x="1016983" y="109363"/>
                  </a:lnTo>
                  <a:cubicBezTo>
                    <a:pt x="1016844" y="109957"/>
                    <a:pt x="1016297" y="110366"/>
                    <a:pt x="1015688" y="110332"/>
                  </a:cubicBezTo>
                  <a:lnTo>
                    <a:pt x="1015292" y="110310"/>
                  </a:lnTo>
                  <a:cubicBezTo>
                    <a:pt x="1013794" y="110227"/>
                    <a:pt x="1013118" y="112152"/>
                    <a:pt x="1014338" y="113024"/>
                  </a:cubicBezTo>
                  <a:lnTo>
                    <a:pt x="1014424" y="113085"/>
                  </a:lnTo>
                  <a:cubicBezTo>
                    <a:pt x="1014925" y="113444"/>
                    <a:pt x="1015124" y="114094"/>
                    <a:pt x="1014908" y="114671"/>
                  </a:cubicBezTo>
                  <a:lnTo>
                    <a:pt x="1014366" y="116114"/>
                  </a:lnTo>
                  <a:cubicBezTo>
                    <a:pt x="1014018" y="117040"/>
                    <a:pt x="1015129" y="117823"/>
                    <a:pt x="1015885" y="117184"/>
                  </a:cubicBezTo>
                  <a:lnTo>
                    <a:pt x="1015885" y="117184"/>
                  </a:lnTo>
                  <a:cubicBezTo>
                    <a:pt x="1016562" y="116611"/>
                    <a:pt x="1017588" y="117185"/>
                    <a:pt x="1017454" y="118062"/>
                  </a:cubicBezTo>
                  <a:lnTo>
                    <a:pt x="1008453" y="176734"/>
                  </a:lnTo>
                  <a:cubicBezTo>
                    <a:pt x="1008155" y="178676"/>
                    <a:pt x="1006485" y="180110"/>
                    <a:pt x="1004520" y="180110"/>
                  </a:cubicBezTo>
                  <a:lnTo>
                    <a:pt x="1004520" y="180110"/>
                  </a:lnTo>
                  <a:cubicBezTo>
                    <a:pt x="1002830" y="180110"/>
                    <a:pt x="1001323" y="181179"/>
                    <a:pt x="1000765" y="182774"/>
                  </a:cubicBezTo>
                  <a:lnTo>
                    <a:pt x="999129" y="187449"/>
                  </a:lnTo>
                  <a:lnTo>
                    <a:pt x="997767" y="192552"/>
                  </a:lnTo>
                  <a:cubicBezTo>
                    <a:pt x="997713" y="192754"/>
                    <a:pt x="997867" y="192952"/>
                    <a:pt x="998076" y="192952"/>
                  </a:cubicBezTo>
                  <a:lnTo>
                    <a:pt x="998076" y="192952"/>
                  </a:lnTo>
                  <a:cubicBezTo>
                    <a:pt x="998251" y="192952"/>
                    <a:pt x="998394" y="193095"/>
                    <a:pt x="998394" y="193271"/>
                  </a:cubicBezTo>
                  <a:lnTo>
                    <a:pt x="998394" y="207446"/>
                  </a:lnTo>
                  <a:cubicBezTo>
                    <a:pt x="998394" y="207751"/>
                    <a:pt x="998148" y="207997"/>
                    <a:pt x="997845" y="207997"/>
                  </a:cubicBezTo>
                  <a:lnTo>
                    <a:pt x="997845" y="207997"/>
                  </a:lnTo>
                  <a:cubicBezTo>
                    <a:pt x="997540" y="207997"/>
                    <a:pt x="997294" y="208244"/>
                    <a:pt x="997294" y="208547"/>
                  </a:cubicBezTo>
                  <a:lnTo>
                    <a:pt x="997294" y="214052"/>
                  </a:lnTo>
                  <a:cubicBezTo>
                    <a:pt x="997294" y="214356"/>
                    <a:pt x="997540" y="214602"/>
                    <a:pt x="997845" y="214602"/>
                  </a:cubicBezTo>
                  <a:lnTo>
                    <a:pt x="997845" y="214602"/>
                  </a:lnTo>
                  <a:cubicBezTo>
                    <a:pt x="998148" y="214602"/>
                    <a:pt x="998394" y="214848"/>
                    <a:pt x="998394" y="215153"/>
                  </a:cubicBezTo>
                  <a:lnTo>
                    <a:pt x="998394" y="219006"/>
                  </a:lnTo>
                  <a:cubicBezTo>
                    <a:pt x="998394" y="219208"/>
                    <a:pt x="998558" y="219373"/>
                    <a:pt x="998762" y="219373"/>
                  </a:cubicBezTo>
                  <a:lnTo>
                    <a:pt x="998762" y="219373"/>
                  </a:lnTo>
                  <a:cubicBezTo>
                    <a:pt x="998964" y="219373"/>
                    <a:pt x="999129" y="219537"/>
                    <a:pt x="999129" y="219739"/>
                  </a:cubicBezTo>
                  <a:lnTo>
                    <a:pt x="999129" y="230136"/>
                  </a:lnTo>
                  <a:cubicBezTo>
                    <a:pt x="999129" y="230475"/>
                    <a:pt x="998855" y="230748"/>
                    <a:pt x="998518" y="230748"/>
                  </a:cubicBezTo>
                  <a:lnTo>
                    <a:pt x="998518" y="230748"/>
                  </a:lnTo>
                  <a:cubicBezTo>
                    <a:pt x="998232" y="230748"/>
                    <a:pt x="997984" y="230947"/>
                    <a:pt x="997922" y="231227"/>
                  </a:cubicBezTo>
                  <a:lnTo>
                    <a:pt x="996667" y="236874"/>
                  </a:lnTo>
                  <a:cubicBezTo>
                    <a:pt x="996604" y="237154"/>
                    <a:pt x="996356" y="237353"/>
                    <a:pt x="996070" y="237353"/>
                  </a:cubicBezTo>
                  <a:lnTo>
                    <a:pt x="996070" y="237353"/>
                  </a:lnTo>
                  <a:cubicBezTo>
                    <a:pt x="995732" y="237353"/>
                    <a:pt x="995460" y="237626"/>
                    <a:pt x="995460" y="237963"/>
                  </a:cubicBezTo>
                  <a:lnTo>
                    <a:pt x="995460" y="257535"/>
                  </a:lnTo>
                  <a:cubicBezTo>
                    <a:pt x="995460" y="257940"/>
                    <a:pt x="995130" y="258268"/>
                    <a:pt x="994725" y="258268"/>
                  </a:cubicBezTo>
                  <a:lnTo>
                    <a:pt x="994725" y="258268"/>
                  </a:lnTo>
                  <a:cubicBezTo>
                    <a:pt x="994320" y="258268"/>
                    <a:pt x="993992" y="258598"/>
                    <a:pt x="993992" y="259003"/>
                  </a:cubicBezTo>
                  <a:lnTo>
                    <a:pt x="993992" y="269295"/>
                  </a:lnTo>
                  <a:cubicBezTo>
                    <a:pt x="993992" y="270299"/>
                    <a:pt x="993178" y="271112"/>
                    <a:pt x="992176" y="271112"/>
                  </a:cubicBezTo>
                  <a:lnTo>
                    <a:pt x="992176" y="271112"/>
                  </a:lnTo>
                  <a:cubicBezTo>
                    <a:pt x="991921" y="271112"/>
                    <a:pt x="991669" y="271165"/>
                    <a:pt x="991437" y="271268"/>
                  </a:cubicBezTo>
                  <a:lnTo>
                    <a:pt x="989300" y="272218"/>
                  </a:lnTo>
                  <a:cubicBezTo>
                    <a:pt x="988918" y="272389"/>
                    <a:pt x="988488" y="272108"/>
                    <a:pt x="988488" y="271689"/>
                  </a:cubicBezTo>
                  <a:lnTo>
                    <a:pt x="988488" y="271689"/>
                  </a:lnTo>
                  <a:cubicBezTo>
                    <a:pt x="988488" y="271371"/>
                    <a:pt x="988228" y="271112"/>
                    <a:pt x="987909" y="271112"/>
                  </a:cubicBezTo>
                  <a:lnTo>
                    <a:pt x="987854" y="271112"/>
                  </a:lnTo>
                  <a:cubicBezTo>
                    <a:pt x="987576" y="271112"/>
                    <a:pt x="987331" y="270930"/>
                    <a:pt x="987249" y="270665"/>
                  </a:cubicBezTo>
                  <a:lnTo>
                    <a:pt x="985968" y="266502"/>
                  </a:lnTo>
                  <a:cubicBezTo>
                    <a:pt x="985935" y="266394"/>
                    <a:pt x="985913" y="266286"/>
                    <a:pt x="985899" y="266175"/>
                  </a:cubicBezTo>
                  <a:lnTo>
                    <a:pt x="985899" y="266175"/>
                  </a:lnTo>
                  <a:cubicBezTo>
                    <a:pt x="985649" y="264020"/>
                    <a:pt x="982519" y="264020"/>
                    <a:pt x="982268" y="266175"/>
                  </a:cubicBezTo>
                  <a:lnTo>
                    <a:pt x="982268" y="266175"/>
                  </a:lnTo>
                  <a:cubicBezTo>
                    <a:pt x="982256" y="266286"/>
                    <a:pt x="982233" y="266394"/>
                    <a:pt x="982200" y="266502"/>
                  </a:cubicBezTo>
                  <a:lnTo>
                    <a:pt x="980919" y="270665"/>
                  </a:lnTo>
                  <a:cubicBezTo>
                    <a:pt x="980837" y="270930"/>
                    <a:pt x="980591" y="271112"/>
                    <a:pt x="980313" y="271112"/>
                  </a:cubicBezTo>
                  <a:lnTo>
                    <a:pt x="980313" y="271112"/>
                  </a:lnTo>
                  <a:cubicBezTo>
                    <a:pt x="979964" y="271112"/>
                    <a:pt x="979681" y="271396"/>
                    <a:pt x="979681" y="271745"/>
                  </a:cubicBezTo>
                  <a:lnTo>
                    <a:pt x="979681" y="278267"/>
                  </a:lnTo>
                  <a:cubicBezTo>
                    <a:pt x="979681" y="278571"/>
                    <a:pt x="979928" y="278817"/>
                    <a:pt x="980231" y="278817"/>
                  </a:cubicBezTo>
                  <a:lnTo>
                    <a:pt x="980231" y="278817"/>
                  </a:lnTo>
                  <a:cubicBezTo>
                    <a:pt x="980535" y="278817"/>
                    <a:pt x="980782" y="279064"/>
                    <a:pt x="980782" y="279368"/>
                  </a:cubicBezTo>
                  <a:lnTo>
                    <a:pt x="980782" y="281019"/>
                  </a:lnTo>
                  <a:cubicBezTo>
                    <a:pt x="980782" y="281424"/>
                    <a:pt x="981110" y="281753"/>
                    <a:pt x="981515" y="281753"/>
                  </a:cubicBezTo>
                  <a:lnTo>
                    <a:pt x="981515" y="281753"/>
                  </a:lnTo>
                  <a:cubicBezTo>
                    <a:pt x="981920" y="281753"/>
                    <a:pt x="982250" y="282081"/>
                    <a:pt x="982250" y="282487"/>
                  </a:cubicBezTo>
                  <a:lnTo>
                    <a:pt x="982250" y="283221"/>
                  </a:lnTo>
                  <a:lnTo>
                    <a:pt x="981515" y="293495"/>
                  </a:lnTo>
                  <a:lnTo>
                    <a:pt x="981515" y="370229"/>
                  </a:lnTo>
                  <a:cubicBezTo>
                    <a:pt x="981515" y="370611"/>
                    <a:pt x="981207" y="370921"/>
                    <a:pt x="980825" y="370921"/>
                  </a:cubicBezTo>
                  <a:lnTo>
                    <a:pt x="980825" y="370921"/>
                  </a:lnTo>
                  <a:cubicBezTo>
                    <a:pt x="980410" y="370921"/>
                    <a:pt x="980090" y="370560"/>
                    <a:pt x="980139" y="370149"/>
                  </a:cubicBezTo>
                  <a:lnTo>
                    <a:pt x="980465" y="367369"/>
                  </a:lnTo>
                  <a:cubicBezTo>
                    <a:pt x="980593" y="366284"/>
                    <a:pt x="979306" y="365413"/>
                    <a:pt x="978213" y="365413"/>
                  </a:cubicBezTo>
                  <a:lnTo>
                    <a:pt x="978213" y="365413"/>
                  </a:lnTo>
                  <a:lnTo>
                    <a:pt x="978213" y="365413"/>
                  </a:lnTo>
                  <a:cubicBezTo>
                    <a:pt x="977120" y="365413"/>
                    <a:pt x="975833" y="366284"/>
                    <a:pt x="975960" y="367369"/>
                  </a:cubicBezTo>
                  <a:lnTo>
                    <a:pt x="976249" y="369828"/>
                  </a:lnTo>
                  <a:cubicBezTo>
                    <a:pt x="976318" y="370409"/>
                    <a:pt x="975863" y="370921"/>
                    <a:pt x="975277" y="370921"/>
                  </a:cubicBezTo>
                  <a:lnTo>
                    <a:pt x="975277" y="370921"/>
                  </a:lnTo>
                  <a:cubicBezTo>
                    <a:pt x="974692" y="370921"/>
                    <a:pt x="974236" y="370409"/>
                    <a:pt x="974305" y="369828"/>
                  </a:cubicBezTo>
                  <a:lnTo>
                    <a:pt x="974595" y="367369"/>
                  </a:lnTo>
                  <a:cubicBezTo>
                    <a:pt x="974722" y="366284"/>
                    <a:pt x="973435" y="365413"/>
                    <a:pt x="972342" y="365413"/>
                  </a:cubicBezTo>
                  <a:lnTo>
                    <a:pt x="972342" y="365413"/>
                  </a:lnTo>
                  <a:lnTo>
                    <a:pt x="972342" y="365413"/>
                  </a:lnTo>
                  <a:cubicBezTo>
                    <a:pt x="971249" y="365413"/>
                    <a:pt x="969962" y="366284"/>
                    <a:pt x="970089" y="367369"/>
                  </a:cubicBezTo>
                  <a:lnTo>
                    <a:pt x="970378" y="369828"/>
                  </a:lnTo>
                  <a:cubicBezTo>
                    <a:pt x="970447" y="370409"/>
                    <a:pt x="969992" y="370921"/>
                    <a:pt x="969406" y="370921"/>
                  </a:cubicBezTo>
                  <a:lnTo>
                    <a:pt x="969406" y="370921"/>
                  </a:lnTo>
                  <a:cubicBezTo>
                    <a:pt x="968821" y="370921"/>
                    <a:pt x="968365" y="370409"/>
                    <a:pt x="968434" y="369828"/>
                  </a:cubicBezTo>
                  <a:lnTo>
                    <a:pt x="968724" y="367369"/>
                  </a:lnTo>
                  <a:cubicBezTo>
                    <a:pt x="968851" y="366284"/>
                    <a:pt x="967564" y="365413"/>
                    <a:pt x="966471" y="365413"/>
                  </a:cubicBezTo>
                  <a:lnTo>
                    <a:pt x="966471" y="365413"/>
                  </a:lnTo>
                  <a:lnTo>
                    <a:pt x="966471" y="365413"/>
                  </a:lnTo>
                  <a:cubicBezTo>
                    <a:pt x="965378" y="365413"/>
                    <a:pt x="964090" y="366284"/>
                    <a:pt x="964218" y="367369"/>
                  </a:cubicBezTo>
                  <a:lnTo>
                    <a:pt x="964507" y="369828"/>
                  </a:lnTo>
                  <a:cubicBezTo>
                    <a:pt x="964575" y="370409"/>
                    <a:pt x="964121" y="370921"/>
                    <a:pt x="963535" y="370921"/>
                  </a:cubicBezTo>
                  <a:lnTo>
                    <a:pt x="963535" y="370921"/>
                  </a:lnTo>
                  <a:cubicBezTo>
                    <a:pt x="962950" y="370921"/>
                    <a:pt x="962494" y="370409"/>
                    <a:pt x="962563" y="369828"/>
                  </a:cubicBezTo>
                  <a:lnTo>
                    <a:pt x="962853" y="367369"/>
                  </a:lnTo>
                  <a:cubicBezTo>
                    <a:pt x="962980" y="366284"/>
                    <a:pt x="961693" y="365413"/>
                    <a:pt x="960600" y="365413"/>
                  </a:cubicBezTo>
                  <a:lnTo>
                    <a:pt x="960600" y="365413"/>
                  </a:lnTo>
                  <a:lnTo>
                    <a:pt x="960600" y="365413"/>
                  </a:lnTo>
                  <a:cubicBezTo>
                    <a:pt x="959507" y="365413"/>
                    <a:pt x="958219" y="366284"/>
                    <a:pt x="958347" y="367369"/>
                  </a:cubicBezTo>
                  <a:lnTo>
                    <a:pt x="958636" y="369828"/>
                  </a:lnTo>
                  <a:cubicBezTo>
                    <a:pt x="958704" y="370409"/>
                    <a:pt x="958250" y="370921"/>
                    <a:pt x="957664" y="370921"/>
                  </a:cubicBezTo>
                  <a:lnTo>
                    <a:pt x="957664" y="370921"/>
                  </a:lnTo>
                  <a:cubicBezTo>
                    <a:pt x="957077" y="370921"/>
                    <a:pt x="956624" y="370409"/>
                    <a:pt x="956692" y="369828"/>
                  </a:cubicBezTo>
                  <a:lnTo>
                    <a:pt x="956980" y="367369"/>
                  </a:lnTo>
                  <a:cubicBezTo>
                    <a:pt x="957109" y="366284"/>
                    <a:pt x="955821" y="365413"/>
                    <a:pt x="954728" y="365413"/>
                  </a:cubicBezTo>
                  <a:lnTo>
                    <a:pt x="954728" y="365413"/>
                  </a:lnTo>
                  <a:lnTo>
                    <a:pt x="954728" y="365413"/>
                  </a:lnTo>
                  <a:cubicBezTo>
                    <a:pt x="953635" y="365413"/>
                    <a:pt x="952348" y="366284"/>
                    <a:pt x="952475" y="367369"/>
                  </a:cubicBezTo>
                  <a:lnTo>
                    <a:pt x="952680" y="369098"/>
                  </a:lnTo>
                  <a:cubicBezTo>
                    <a:pt x="952794" y="370068"/>
                    <a:pt x="952036" y="370921"/>
                    <a:pt x="951058" y="370921"/>
                  </a:cubicBezTo>
                  <a:lnTo>
                    <a:pt x="951058" y="370921"/>
                  </a:lnTo>
                  <a:cubicBezTo>
                    <a:pt x="950082" y="370921"/>
                    <a:pt x="949324" y="370068"/>
                    <a:pt x="949438" y="369098"/>
                  </a:cubicBezTo>
                  <a:lnTo>
                    <a:pt x="949641" y="367369"/>
                  </a:lnTo>
                  <a:cubicBezTo>
                    <a:pt x="949770" y="366284"/>
                    <a:pt x="948482" y="365413"/>
                    <a:pt x="947390" y="365413"/>
                  </a:cubicBezTo>
                  <a:lnTo>
                    <a:pt x="947390" y="365413"/>
                  </a:lnTo>
                  <a:lnTo>
                    <a:pt x="947390" y="365413"/>
                  </a:lnTo>
                  <a:cubicBezTo>
                    <a:pt x="946297" y="365413"/>
                    <a:pt x="945009" y="366284"/>
                    <a:pt x="945138" y="367369"/>
                  </a:cubicBezTo>
                  <a:lnTo>
                    <a:pt x="945405" y="369645"/>
                  </a:lnTo>
                  <a:cubicBezTo>
                    <a:pt x="945485" y="370324"/>
                    <a:pt x="944954" y="370921"/>
                    <a:pt x="944270" y="370921"/>
                  </a:cubicBezTo>
                  <a:lnTo>
                    <a:pt x="944270" y="370921"/>
                  </a:lnTo>
                  <a:cubicBezTo>
                    <a:pt x="943587" y="370921"/>
                    <a:pt x="943057" y="370324"/>
                    <a:pt x="943137" y="369645"/>
                  </a:cubicBezTo>
                  <a:lnTo>
                    <a:pt x="943404" y="367369"/>
                  </a:lnTo>
                  <a:cubicBezTo>
                    <a:pt x="943532" y="366284"/>
                    <a:pt x="942245" y="365413"/>
                    <a:pt x="941152" y="365413"/>
                  </a:cubicBezTo>
                  <a:lnTo>
                    <a:pt x="941152" y="365413"/>
                  </a:lnTo>
                  <a:lnTo>
                    <a:pt x="941152" y="365413"/>
                  </a:lnTo>
                  <a:cubicBezTo>
                    <a:pt x="940059" y="365413"/>
                    <a:pt x="938771" y="366284"/>
                    <a:pt x="938899" y="367369"/>
                  </a:cubicBezTo>
                  <a:lnTo>
                    <a:pt x="939226" y="370149"/>
                  </a:lnTo>
                  <a:cubicBezTo>
                    <a:pt x="939275" y="370560"/>
                    <a:pt x="938953" y="370921"/>
                    <a:pt x="938540" y="370921"/>
                  </a:cubicBezTo>
                  <a:lnTo>
                    <a:pt x="938540" y="370921"/>
                  </a:lnTo>
                  <a:cubicBezTo>
                    <a:pt x="938158" y="370921"/>
                    <a:pt x="937848" y="370611"/>
                    <a:pt x="937848" y="370229"/>
                  </a:cubicBezTo>
                  <a:lnTo>
                    <a:pt x="937848" y="357160"/>
                  </a:lnTo>
                  <a:cubicBezTo>
                    <a:pt x="937848" y="357059"/>
                    <a:pt x="937931" y="356977"/>
                    <a:pt x="938032" y="356977"/>
                  </a:cubicBezTo>
                  <a:lnTo>
                    <a:pt x="938032" y="356977"/>
                  </a:lnTo>
                  <a:cubicBezTo>
                    <a:pt x="938133" y="356977"/>
                    <a:pt x="938216" y="356895"/>
                    <a:pt x="938216" y="356794"/>
                  </a:cubicBezTo>
                  <a:lnTo>
                    <a:pt x="938216" y="354958"/>
                  </a:lnTo>
                  <a:cubicBezTo>
                    <a:pt x="938216" y="353844"/>
                    <a:pt x="937312" y="352940"/>
                    <a:pt x="936198" y="352940"/>
                  </a:cubicBezTo>
                  <a:lnTo>
                    <a:pt x="935362" y="352940"/>
                  </a:lnTo>
                  <a:cubicBezTo>
                    <a:pt x="934027" y="352940"/>
                    <a:pt x="932870" y="352013"/>
                    <a:pt x="932577" y="350711"/>
                  </a:cubicBezTo>
                  <a:lnTo>
                    <a:pt x="932577" y="350711"/>
                  </a:lnTo>
                  <a:cubicBezTo>
                    <a:pt x="931905" y="347725"/>
                    <a:pt x="927649" y="347716"/>
                    <a:pt x="926978" y="350701"/>
                  </a:cubicBezTo>
                  <a:lnTo>
                    <a:pt x="926795" y="351508"/>
                  </a:lnTo>
                  <a:cubicBezTo>
                    <a:pt x="926608" y="352346"/>
                    <a:pt x="925864" y="352940"/>
                    <a:pt x="925006" y="352940"/>
                  </a:cubicBezTo>
                  <a:lnTo>
                    <a:pt x="925006" y="352940"/>
                  </a:lnTo>
                  <a:cubicBezTo>
                    <a:pt x="923993" y="352940"/>
                    <a:pt x="923172" y="353762"/>
                    <a:pt x="923172" y="354774"/>
                  </a:cubicBezTo>
                  <a:lnTo>
                    <a:pt x="923172" y="356610"/>
                  </a:lnTo>
                  <a:cubicBezTo>
                    <a:pt x="923172" y="356812"/>
                    <a:pt x="923336" y="356977"/>
                    <a:pt x="923538" y="356977"/>
                  </a:cubicBezTo>
                  <a:lnTo>
                    <a:pt x="923538" y="356977"/>
                  </a:lnTo>
                  <a:cubicBezTo>
                    <a:pt x="923741" y="356977"/>
                    <a:pt x="923905" y="357141"/>
                    <a:pt x="923905" y="357343"/>
                  </a:cubicBezTo>
                  <a:lnTo>
                    <a:pt x="923905" y="370229"/>
                  </a:lnTo>
                  <a:cubicBezTo>
                    <a:pt x="923905" y="370611"/>
                    <a:pt x="923596" y="370921"/>
                    <a:pt x="923214" y="370921"/>
                  </a:cubicBezTo>
                  <a:lnTo>
                    <a:pt x="923214" y="370921"/>
                  </a:lnTo>
                  <a:cubicBezTo>
                    <a:pt x="922801" y="370921"/>
                    <a:pt x="922480" y="370560"/>
                    <a:pt x="922528" y="370149"/>
                  </a:cubicBezTo>
                  <a:lnTo>
                    <a:pt x="922856" y="367369"/>
                  </a:lnTo>
                  <a:cubicBezTo>
                    <a:pt x="922983" y="366284"/>
                    <a:pt x="921696" y="365413"/>
                    <a:pt x="920603" y="365413"/>
                  </a:cubicBezTo>
                  <a:lnTo>
                    <a:pt x="920603" y="365413"/>
                  </a:lnTo>
                  <a:lnTo>
                    <a:pt x="920603" y="365413"/>
                  </a:lnTo>
                  <a:cubicBezTo>
                    <a:pt x="919510" y="365413"/>
                    <a:pt x="918222" y="366284"/>
                    <a:pt x="918350" y="367369"/>
                  </a:cubicBezTo>
                  <a:lnTo>
                    <a:pt x="918639" y="369828"/>
                  </a:lnTo>
                  <a:cubicBezTo>
                    <a:pt x="918707" y="370409"/>
                    <a:pt x="918253" y="370921"/>
                    <a:pt x="917667" y="370921"/>
                  </a:cubicBezTo>
                  <a:lnTo>
                    <a:pt x="917667" y="370921"/>
                  </a:lnTo>
                  <a:cubicBezTo>
                    <a:pt x="917082" y="370921"/>
                    <a:pt x="916626" y="370409"/>
                    <a:pt x="916695" y="369828"/>
                  </a:cubicBezTo>
                  <a:lnTo>
                    <a:pt x="916985" y="367369"/>
                  </a:lnTo>
                  <a:cubicBezTo>
                    <a:pt x="917112" y="366284"/>
                    <a:pt x="915825" y="365413"/>
                    <a:pt x="914732" y="365413"/>
                  </a:cubicBezTo>
                  <a:lnTo>
                    <a:pt x="914732" y="365413"/>
                  </a:lnTo>
                  <a:lnTo>
                    <a:pt x="914732" y="365413"/>
                  </a:lnTo>
                  <a:cubicBezTo>
                    <a:pt x="913639" y="365413"/>
                    <a:pt x="912351" y="366284"/>
                    <a:pt x="912479" y="367369"/>
                  </a:cubicBezTo>
                  <a:lnTo>
                    <a:pt x="912768" y="369828"/>
                  </a:lnTo>
                  <a:cubicBezTo>
                    <a:pt x="912836" y="370409"/>
                    <a:pt x="912382" y="370921"/>
                    <a:pt x="911796" y="370921"/>
                  </a:cubicBezTo>
                  <a:lnTo>
                    <a:pt x="911796" y="370921"/>
                  </a:lnTo>
                  <a:cubicBezTo>
                    <a:pt x="911209" y="370921"/>
                    <a:pt x="910756" y="370409"/>
                    <a:pt x="910824" y="369828"/>
                  </a:cubicBezTo>
                  <a:lnTo>
                    <a:pt x="911112" y="367369"/>
                  </a:lnTo>
                  <a:cubicBezTo>
                    <a:pt x="911241" y="366284"/>
                    <a:pt x="909953" y="365413"/>
                    <a:pt x="908860" y="365413"/>
                  </a:cubicBezTo>
                  <a:lnTo>
                    <a:pt x="908860" y="365413"/>
                  </a:lnTo>
                  <a:lnTo>
                    <a:pt x="908860" y="365413"/>
                  </a:lnTo>
                  <a:cubicBezTo>
                    <a:pt x="907767" y="365413"/>
                    <a:pt x="906480" y="366284"/>
                    <a:pt x="906607" y="367369"/>
                  </a:cubicBezTo>
                  <a:lnTo>
                    <a:pt x="906833" y="369281"/>
                  </a:lnTo>
                  <a:cubicBezTo>
                    <a:pt x="906935" y="370153"/>
                    <a:pt x="906253" y="370921"/>
                    <a:pt x="905374" y="370921"/>
                  </a:cubicBezTo>
                  <a:lnTo>
                    <a:pt x="905374" y="370921"/>
                  </a:lnTo>
                  <a:cubicBezTo>
                    <a:pt x="904495" y="370921"/>
                    <a:pt x="903813" y="370153"/>
                    <a:pt x="903916" y="369281"/>
                  </a:cubicBezTo>
                  <a:lnTo>
                    <a:pt x="904141" y="367369"/>
                  </a:lnTo>
                  <a:cubicBezTo>
                    <a:pt x="904269" y="366284"/>
                    <a:pt x="902981" y="365413"/>
                    <a:pt x="901888" y="365413"/>
                  </a:cubicBezTo>
                  <a:lnTo>
                    <a:pt x="901888" y="365413"/>
                  </a:lnTo>
                  <a:lnTo>
                    <a:pt x="901888" y="365413"/>
                  </a:lnTo>
                  <a:cubicBezTo>
                    <a:pt x="900795" y="365413"/>
                    <a:pt x="899508" y="366284"/>
                    <a:pt x="899636" y="367369"/>
                  </a:cubicBezTo>
                  <a:lnTo>
                    <a:pt x="899925" y="369828"/>
                  </a:lnTo>
                  <a:cubicBezTo>
                    <a:pt x="899994" y="370409"/>
                    <a:pt x="899539" y="370921"/>
                    <a:pt x="898953" y="370921"/>
                  </a:cubicBezTo>
                  <a:lnTo>
                    <a:pt x="898953" y="370921"/>
                  </a:lnTo>
                  <a:cubicBezTo>
                    <a:pt x="898367" y="370921"/>
                    <a:pt x="897912" y="370409"/>
                    <a:pt x="897981" y="369828"/>
                  </a:cubicBezTo>
                  <a:lnTo>
                    <a:pt x="898270" y="367369"/>
                  </a:lnTo>
                  <a:cubicBezTo>
                    <a:pt x="898397" y="366284"/>
                    <a:pt x="897110" y="365413"/>
                    <a:pt x="896017" y="365413"/>
                  </a:cubicBezTo>
                  <a:lnTo>
                    <a:pt x="896017" y="365413"/>
                  </a:lnTo>
                  <a:lnTo>
                    <a:pt x="896017" y="365413"/>
                  </a:lnTo>
                  <a:cubicBezTo>
                    <a:pt x="894924" y="365413"/>
                    <a:pt x="893637" y="366284"/>
                    <a:pt x="893765" y="367369"/>
                  </a:cubicBezTo>
                  <a:lnTo>
                    <a:pt x="894055" y="369828"/>
                  </a:lnTo>
                  <a:cubicBezTo>
                    <a:pt x="894123" y="370409"/>
                    <a:pt x="893668" y="370921"/>
                    <a:pt x="893082" y="370921"/>
                  </a:cubicBezTo>
                  <a:lnTo>
                    <a:pt x="893082" y="370921"/>
                  </a:lnTo>
                  <a:cubicBezTo>
                    <a:pt x="892496" y="370921"/>
                    <a:pt x="892041" y="370409"/>
                    <a:pt x="892109" y="369828"/>
                  </a:cubicBezTo>
                  <a:lnTo>
                    <a:pt x="892399" y="367369"/>
                  </a:lnTo>
                  <a:cubicBezTo>
                    <a:pt x="892526" y="366284"/>
                    <a:pt x="891239" y="365413"/>
                    <a:pt x="890146" y="365413"/>
                  </a:cubicBezTo>
                  <a:lnTo>
                    <a:pt x="890146" y="365413"/>
                  </a:lnTo>
                  <a:lnTo>
                    <a:pt x="890146" y="365413"/>
                  </a:lnTo>
                  <a:cubicBezTo>
                    <a:pt x="889053" y="365413"/>
                    <a:pt x="887766" y="366284"/>
                    <a:pt x="887894" y="367369"/>
                  </a:cubicBezTo>
                  <a:lnTo>
                    <a:pt x="888182" y="369828"/>
                  </a:lnTo>
                  <a:cubicBezTo>
                    <a:pt x="888252" y="370409"/>
                    <a:pt x="887797" y="370921"/>
                    <a:pt x="887210" y="370921"/>
                  </a:cubicBezTo>
                  <a:lnTo>
                    <a:pt x="887210" y="370921"/>
                  </a:lnTo>
                  <a:cubicBezTo>
                    <a:pt x="886625" y="370921"/>
                    <a:pt x="886170" y="370409"/>
                    <a:pt x="886238" y="369828"/>
                  </a:cubicBezTo>
                  <a:lnTo>
                    <a:pt x="886528" y="367369"/>
                  </a:lnTo>
                  <a:cubicBezTo>
                    <a:pt x="886655" y="366284"/>
                    <a:pt x="885368" y="365413"/>
                    <a:pt x="884275" y="365413"/>
                  </a:cubicBezTo>
                  <a:lnTo>
                    <a:pt x="884275" y="365413"/>
                  </a:lnTo>
                  <a:lnTo>
                    <a:pt x="884275" y="365413"/>
                  </a:lnTo>
                  <a:cubicBezTo>
                    <a:pt x="883183" y="365413"/>
                    <a:pt x="881894" y="366284"/>
                    <a:pt x="882023" y="367369"/>
                  </a:cubicBezTo>
                  <a:lnTo>
                    <a:pt x="882311" y="369828"/>
                  </a:lnTo>
                  <a:cubicBezTo>
                    <a:pt x="882380" y="370409"/>
                    <a:pt x="881926" y="370921"/>
                    <a:pt x="881339" y="370921"/>
                  </a:cubicBezTo>
                  <a:lnTo>
                    <a:pt x="881339" y="370921"/>
                  </a:lnTo>
                  <a:cubicBezTo>
                    <a:pt x="880754" y="370921"/>
                    <a:pt x="880299" y="370409"/>
                    <a:pt x="880367" y="369828"/>
                  </a:cubicBezTo>
                  <a:lnTo>
                    <a:pt x="880657" y="367369"/>
                  </a:lnTo>
                  <a:cubicBezTo>
                    <a:pt x="880784" y="366284"/>
                    <a:pt x="879497" y="365413"/>
                    <a:pt x="878404" y="365413"/>
                  </a:cubicBezTo>
                  <a:lnTo>
                    <a:pt x="878404" y="365413"/>
                  </a:lnTo>
                  <a:lnTo>
                    <a:pt x="878404" y="365413"/>
                  </a:lnTo>
                  <a:cubicBezTo>
                    <a:pt x="877312" y="365413"/>
                    <a:pt x="876023" y="366284"/>
                    <a:pt x="876152" y="367369"/>
                  </a:cubicBezTo>
                  <a:lnTo>
                    <a:pt x="876440" y="369828"/>
                  </a:lnTo>
                  <a:cubicBezTo>
                    <a:pt x="876509" y="370409"/>
                    <a:pt x="876055" y="370921"/>
                    <a:pt x="875468" y="370921"/>
                  </a:cubicBezTo>
                  <a:lnTo>
                    <a:pt x="875468" y="370921"/>
                  </a:lnTo>
                  <a:cubicBezTo>
                    <a:pt x="874882" y="370921"/>
                    <a:pt x="874428" y="370409"/>
                    <a:pt x="874496" y="369828"/>
                  </a:cubicBezTo>
                  <a:lnTo>
                    <a:pt x="874786" y="367369"/>
                  </a:lnTo>
                  <a:cubicBezTo>
                    <a:pt x="874913" y="366284"/>
                    <a:pt x="873625" y="365413"/>
                    <a:pt x="872534" y="365413"/>
                  </a:cubicBezTo>
                  <a:lnTo>
                    <a:pt x="872534" y="365413"/>
                  </a:lnTo>
                  <a:lnTo>
                    <a:pt x="872534" y="365413"/>
                  </a:lnTo>
                  <a:cubicBezTo>
                    <a:pt x="871441" y="365413"/>
                    <a:pt x="870152" y="366284"/>
                    <a:pt x="870281" y="367369"/>
                  </a:cubicBezTo>
                  <a:lnTo>
                    <a:pt x="870570" y="369828"/>
                  </a:lnTo>
                  <a:cubicBezTo>
                    <a:pt x="870638" y="370409"/>
                    <a:pt x="870184" y="370921"/>
                    <a:pt x="869597" y="370921"/>
                  </a:cubicBezTo>
                  <a:lnTo>
                    <a:pt x="869597" y="370921"/>
                  </a:lnTo>
                  <a:cubicBezTo>
                    <a:pt x="869011" y="370921"/>
                    <a:pt x="868557" y="370409"/>
                    <a:pt x="868625" y="369828"/>
                  </a:cubicBezTo>
                  <a:lnTo>
                    <a:pt x="868914" y="367369"/>
                  </a:lnTo>
                  <a:cubicBezTo>
                    <a:pt x="869042" y="366284"/>
                    <a:pt x="867754" y="365413"/>
                    <a:pt x="866661" y="365413"/>
                  </a:cubicBezTo>
                  <a:lnTo>
                    <a:pt x="866661" y="365413"/>
                  </a:lnTo>
                  <a:lnTo>
                    <a:pt x="866661" y="365413"/>
                  </a:lnTo>
                  <a:cubicBezTo>
                    <a:pt x="865568" y="365413"/>
                    <a:pt x="864281" y="366284"/>
                    <a:pt x="864409" y="367369"/>
                  </a:cubicBezTo>
                  <a:lnTo>
                    <a:pt x="864623" y="369185"/>
                  </a:lnTo>
                  <a:cubicBezTo>
                    <a:pt x="864731" y="370108"/>
                    <a:pt x="864010" y="370921"/>
                    <a:pt x="863078" y="370921"/>
                  </a:cubicBezTo>
                  <a:lnTo>
                    <a:pt x="863078" y="370921"/>
                  </a:lnTo>
                  <a:cubicBezTo>
                    <a:pt x="862220" y="370921"/>
                    <a:pt x="861525" y="370224"/>
                    <a:pt x="861525" y="369366"/>
                  </a:cubicBezTo>
                  <a:lnTo>
                    <a:pt x="861525" y="365233"/>
                  </a:lnTo>
                  <a:cubicBezTo>
                    <a:pt x="861525" y="364727"/>
                    <a:pt x="861114" y="364315"/>
                    <a:pt x="860607" y="364315"/>
                  </a:cubicBezTo>
                  <a:lnTo>
                    <a:pt x="860607" y="364315"/>
                  </a:lnTo>
                  <a:cubicBezTo>
                    <a:pt x="860100" y="364315"/>
                    <a:pt x="859690" y="363904"/>
                    <a:pt x="859690" y="363398"/>
                  </a:cubicBezTo>
                  <a:lnTo>
                    <a:pt x="859690" y="359362"/>
                  </a:lnTo>
                  <a:cubicBezTo>
                    <a:pt x="859690" y="359260"/>
                    <a:pt x="859772" y="359179"/>
                    <a:pt x="859873" y="359179"/>
                  </a:cubicBezTo>
                  <a:lnTo>
                    <a:pt x="859873" y="359179"/>
                  </a:lnTo>
                  <a:cubicBezTo>
                    <a:pt x="859974" y="359179"/>
                    <a:pt x="860057" y="359096"/>
                    <a:pt x="860057" y="358995"/>
                  </a:cubicBezTo>
                  <a:lnTo>
                    <a:pt x="860057" y="356059"/>
                  </a:lnTo>
                  <a:cubicBezTo>
                    <a:pt x="860057" y="355756"/>
                    <a:pt x="859810" y="355509"/>
                    <a:pt x="859506" y="355509"/>
                  </a:cubicBezTo>
                  <a:lnTo>
                    <a:pt x="859506" y="355509"/>
                  </a:lnTo>
                  <a:cubicBezTo>
                    <a:pt x="859203" y="355509"/>
                    <a:pt x="858956" y="355263"/>
                    <a:pt x="858956" y="354958"/>
                  </a:cubicBezTo>
                  <a:lnTo>
                    <a:pt x="858956" y="354214"/>
                  </a:lnTo>
                  <a:cubicBezTo>
                    <a:pt x="858956" y="354099"/>
                    <a:pt x="858941" y="353985"/>
                    <a:pt x="858910" y="353875"/>
                  </a:cubicBezTo>
                  <a:lnTo>
                    <a:pt x="855763" y="342333"/>
                  </a:lnTo>
                  <a:cubicBezTo>
                    <a:pt x="855708" y="342131"/>
                    <a:pt x="855860" y="341932"/>
                    <a:pt x="856070" y="341932"/>
                  </a:cubicBezTo>
                  <a:lnTo>
                    <a:pt x="856070" y="341932"/>
                  </a:lnTo>
                  <a:cubicBezTo>
                    <a:pt x="856245" y="341932"/>
                    <a:pt x="856388" y="341790"/>
                    <a:pt x="856388" y="341614"/>
                  </a:cubicBezTo>
                  <a:lnTo>
                    <a:pt x="856388" y="340831"/>
                  </a:lnTo>
                  <a:cubicBezTo>
                    <a:pt x="856388" y="340628"/>
                    <a:pt x="856224" y="340464"/>
                    <a:pt x="856020" y="340464"/>
                  </a:cubicBezTo>
                  <a:lnTo>
                    <a:pt x="856020" y="340464"/>
                  </a:lnTo>
                  <a:cubicBezTo>
                    <a:pt x="855818" y="340464"/>
                    <a:pt x="855654" y="340300"/>
                    <a:pt x="855654" y="340098"/>
                  </a:cubicBezTo>
                  <a:lnTo>
                    <a:pt x="855654" y="331291"/>
                  </a:lnTo>
                  <a:cubicBezTo>
                    <a:pt x="855654" y="331087"/>
                    <a:pt x="855818" y="330923"/>
                    <a:pt x="856020" y="330923"/>
                  </a:cubicBezTo>
                  <a:lnTo>
                    <a:pt x="856020" y="330923"/>
                  </a:lnTo>
                  <a:cubicBezTo>
                    <a:pt x="856224" y="330923"/>
                    <a:pt x="856388" y="330759"/>
                    <a:pt x="856388" y="330556"/>
                  </a:cubicBezTo>
                  <a:lnTo>
                    <a:pt x="856388" y="330190"/>
                  </a:lnTo>
                  <a:cubicBezTo>
                    <a:pt x="856388" y="329785"/>
                    <a:pt x="856058" y="329455"/>
                    <a:pt x="855654" y="329455"/>
                  </a:cubicBezTo>
                  <a:lnTo>
                    <a:pt x="854665" y="329455"/>
                  </a:lnTo>
                  <a:cubicBezTo>
                    <a:pt x="853938" y="329455"/>
                    <a:pt x="853289" y="328999"/>
                    <a:pt x="853043" y="328313"/>
                  </a:cubicBezTo>
                  <a:lnTo>
                    <a:pt x="852714" y="327390"/>
                  </a:lnTo>
                  <a:cubicBezTo>
                    <a:pt x="851730" y="324635"/>
                    <a:pt x="847835" y="324635"/>
                    <a:pt x="846851" y="327390"/>
                  </a:cubicBezTo>
                  <a:lnTo>
                    <a:pt x="846522" y="328313"/>
                  </a:lnTo>
                  <a:cubicBezTo>
                    <a:pt x="846276" y="328999"/>
                    <a:pt x="845627" y="329455"/>
                    <a:pt x="844899" y="329455"/>
                  </a:cubicBezTo>
                  <a:lnTo>
                    <a:pt x="843911" y="329455"/>
                  </a:lnTo>
                  <a:cubicBezTo>
                    <a:pt x="843506" y="329455"/>
                    <a:pt x="843178" y="329785"/>
                    <a:pt x="843178" y="330190"/>
                  </a:cubicBezTo>
                  <a:lnTo>
                    <a:pt x="843178" y="330556"/>
                  </a:lnTo>
                  <a:cubicBezTo>
                    <a:pt x="843178" y="330759"/>
                    <a:pt x="843342" y="330923"/>
                    <a:pt x="843545" y="330923"/>
                  </a:cubicBezTo>
                  <a:lnTo>
                    <a:pt x="843545" y="330923"/>
                  </a:lnTo>
                  <a:cubicBezTo>
                    <a:pt x="843747" y="330923"/>
                    <a:pt x="843911" y="331087"/>
                    <a:pt x="843911" y="331291"/>
                  </a:cubicBezTo>
                  <a:lnTo>
                    <a:pt x="843911" y="340098"/>
                  </a:lnTo>
                  <a:cubicBezTo>
                    <a:pt x="843911" y="340300"/>
                    <a:pt x="843747" y="340464"/>
                    <a:pt x="843545" y="340464"/>
                  </a:cubicBezTo>
                  <a:lnTo>
                    <a:pt x="843545" y="340464"/>
                  </a:lnTo>
                  <a:cubicBezTo>
                    <a:pt x="843342" y="340464"/>
                    <a:pt x="843178" y="340628"/>
                    <a:pt x="843178" y="340831"/>
                  </a:cubicBezTo>
                  <a:lnTo>
                    <a:pt x="843178" y="341614"/>
                  </a:lnTo>
                  <a:cubicBezTo>
                    <a:pt x="843178" y="341790"/>
                    <a:pt x="843319" y="341932"/>
                    <a:pt x="843495" y="341932"/>
                  </a:cubicBezTo>
                  <a:lnTo>
                    <a:pt x="843495" y="341932"/>
                  </a:lnTo>
                  <a:cubicBezTo>
                    <a:pt x="843705" y="341932"/>
                    <a:pt x="843857" y="342131"/>
                    <a:pt x="843802" y="342333"/>
                  </a:cubicBezTo>
                  <a:lnTo>
                    <a:pt x="840655" y="353875"/>
                  </a:lnTo>
                  <a:cubicBezTo>
                    <a:pt x="840625" y="353985"/>
                    <a:pt x="840609" y="354099"/>
                    <a:pt x="840609" y="354214"/>
                  </a:cubicBezTo>
                  <a:lnTo>
                    <a:pt x="840609" y="354958"/>
                  </a:lnTo>
                  <a:cubicBezTo>
                    <a:pt x="840609" y="355263"/>
                    <a:pt x="840362" y="355509"/>
                    <a:pt x="840058" y="355509"/>
                  </a:cubicBezTo>
                  <a:lnTo>
                    <a:pt x="840058" y="355509"/>
                  </a:lnTo>
                  <a:cubicBezTo>
                    <a:pt x="839755" y="355509"/>
                    <a:pt x="839508" y="355756"/>
                    <a:pt x="839508" y="356059"/>
                  </a:cubicBezTo>
                  <a:lnTo>
                    <a:pt x="839508" y="357894"/>
                  </a:lnTo>
                  <a:cubicBezTo>
                    <a:pt x="839508" y="357995"/>
                    <a:pt x="839589" y="358078"/>
                    <a:pt x="839692" y="358078"/>
                  </a:cubicBezTo>
                  <a:lnTo>
                    <a:pt x="839692" y="358078"/>
                  </a:lnTo>
                  <a:cubicBezTo>
                    <a:pt x="839793" y="358078"/>
                    <a:pt x="839875" y="358159"/>
                    <a:pt x="839875" y="358260"/>
                  </a:cubicBezTo>
                  <a:lnTo>
                    <a:pt x="839875" y="362297"/>
                  </a:lnTo>
                  <a:cubicBezTo>
                    <a:pt x="839875" y="362804"/>
                    <a:pt x="839465" y="363214"/>
                    <a:pt x="838957" y="363214"/>
                  </a:cubicBezTo>
                  <a:lnTo>
                    <a:pt x="838957" y="363214"/>
                  </a:lnTo>
                  <a:cubicBezTo>
                    <a:pt x="838451" y="363214"/>
                    <a:pt x="838040" y="363625"/>
                    <a:pt x="838040" y="364133"/>
                  </a:cubicBezTo>
                  <a:lnTo>
                    <a:pt x="838040" y="388533"/>
                  </a:lnTo>
                  <a:cubicBezTo>
                    <a:pt x="838040" y="389953"/>
                    <a:pt x="836891" y="391102"/>
                    <a:pt x="835471" y="391102"/>
                  </a:cubicBezTo>
                  <a:lnTo>
                    <a:pt x="833637" y="391102"/>
                  </a:lnTo>
                  <a:cubicBezTo>
                    <a:pt x="833232" y="391102"/>
                    <a:pt x="832903" y="391431"/>
                    <a:pt x="832903" y="391837"/>
                  </a:cubicBezTo>
                  <a:lnTo>
                    <a:pt x="832903" y="391837"/>
                  </a:lnTo>
                  <a:cubicBezTo>
                    <a:pt x="832903" y="392242"/>
                    <a:pt x="832575" y="392570"/>
                    <a:pt x="832169" y="392570"/>
                  </a:cubicBezTo>
                  <a:lnTo>
                    <a:pt x="831618" y="392570"/>
                  </a:lnTo>
                  <a:cubicBezTo>
                    <a:pt x="830910" y="392570"/>
                    <a:pt x="830334" y="391996"/>
                    <a:pt x="830334" y="391286"/>
                  </a:cubicBezTo>
                  <a:lnTo>
                    <a:pt x="830334" y="389634"/>
                  </a:lnTo>
                  <a:cubicBezTo>
                    <a:pt x="830334" y="388621"/>
                    <a:pt x="829512" y="387800"/>
                    <a:pt x="828500" y="387800"/>
                  </a:cubicBezTo>
                  <a:lnTo>
                    <a:pt x="828500" y="387800"/>
                  </a:lnTo>
                  <a:cubicBezTo>
                    <a:pt x="827487" y="387800"/>
                    <a:pt x="826666" y="388621"/>
                    <a:pt x="826666" y="389634"/>
                  </a:cubicBezTo>
                  <a:lnTo>
                    <a:pt x="826666" y="392754"/>
                  </a:lnTo>
                  <a:cubicBezTo>
                    <a:pt x="826666" y="394071"/>
                    <a:pt x="825598" y="395139"/>
                    <a:pt x="824279" y="395139"/>
                  </a:cubicBezTo>
                  <a:lnTo>
                    <a:pt x="824279" y="395139"/>
                  </a:lnTo>
                  <a:cubicBezTo>
                    <a:pt x="822962" y="395139"/>
                    <a:pt x="821894" y="396207"/>
                    <a:pt x="821894" y="397524"/>
                  </a:cubicBezTo>
                  <a:lnTo>
                    <a:pt x="821894" y="405596"/>
                  </a:lnTo>
                  <a:cubicBezTo>
                    <a:pt x="821894" y="407319"/>
                    <a:pt x="820498" y="408716"/>
                    <a:pt x="818776" y="408716"/>
                  </a:cubicBezTo>
                  <a:lnTo>
                    <a:pt x="818776" y="408716"/>
                  </a:lnTo>
                  <a:cubicBezTo>
                    <a:pt x="817053" y="408716"/>
                    <a:pt x="815657" y="407319"/>
                    <a:pt x="815657" y="405596"/>
                  </a:cubicBezTo>
                  <a:lnTo>
                    <a:pt x="815657" y="392020"/>
                  </a:lnTo>
                  <a:cubicBezTo>
                    <a:pt x="815657" y="388676"/>
                    <a:pt x="812945" y="385966"/>
                    <a:pt x="809602" y="385966"/>
                  </a:cubicBezTo>
                  <a:lnTo>
                    <a:pt x="805933" y="385966"/>
                  </a:lnTo>
                  <a:cubicBezTo>
                    <a:pt x="804616" y="385966"/>
                    <a:pt x="803548" y="387032"/>
                    <a:pt x="803548" y="388351"/>
                  </a:cubicBezTo>
                  <a:lnTo>
                    <a:pt x="803548" y="389084"/>
                  </a:lnTo>
                  <a:cubicBezTo>
                    <a:pt x="803548" y="389996"/>
                    <a:pt x="802808" y="390736"/>
                    <a:pt x="801896" y="390736"/>
                  </a:cubicBezTo>
                  <a:lnTo>
                    <a:pt x="801896" y="390736"/>
                  </a:lnTo>
                  <a:cubicBezTo>
                    <a:pt x="800984" y="390736"/>
                    <a:pt x="800244" y="389996"/>
                    <a:pt x="800244" y="389084"/>
                  </a:cubicBezTo>
                  <a:lnTo>
                    <a:pt x="800244" y="389084"/>
                  </a:lnTo>
                  <a:cubicBezTo>
                    <a:pt x="800244" y="388173"/>
                    <a:pt x="799506" y="387433"/>
                    <a:pt x="798594" y="387433"/>
                  </a:cubicBezTo>
                  <a:lnTo>
                    <a:pt x="793273" y="387433"/>
                  </a:lnTo>
                  <a:cubicBezTo>
                    <a:pt x="789422" y="387433"/>
                    <a:pt x="786301" y="384311"/>
                    <a:pt x="786301" y="380461"/>
                  </a:cubicBezTo>
                  <a:lnTo>
                    <a:pt x="786301" y="368424"/>
                  </a:lnTo>
                  <a:cubicBezTo>
                    <a:pt x="786301" y="366763"/>
                    <a:pt x="784955" y="365417"/>
                    <a:pt x="783294" y="365417"/>
                  </a:cubicBezTo>
                  <a:lnTo>
                    <a:pt x="783294" y="365417"/>
                  </a:lnTo>
                  <a:cubicBezTo>
                    <a:pt x="781690" y="365417"/>
                    <a:pt x="780369" y="364157"/>
                    <a:pt x="780290" y="362556"/>
                  </a:cubicBezTo>
                  <a:lnTo>
                    <a:pt x="772776" y="209071"/>
                  </a:lnTo>
                  <a:cubicBezTo>
                    <a:pt x="772748" y="208470"/>
                    <a:pt x="772252" y="207997"/>
                    <a:pt x="771651" y="207997"/>
                  </a:cubicBezTo>
                  <a:lnTo>
                    <a:pt x="770890" y="207997"/>
                  </a:lnTo>
                  <a:cubicBezTo>
                    <a:pt x="770686" y="207997"/>
                    <a:pt x="770522" y="207833"/>
                    <a:pt x="770522" y="207630"/>
                  </a:cubicBezTo>
                  <a:lnTo>
                    <a:pt x="770522" y="207630"/>
                  </a:lnTo>
                  <a:cubicBezTo>
                    <a:pt x="770522" y="207428"/>
                    <a:pt x="770358" y="207264"/>
                    <a:pt x="770155" y="207264"/>
                  </a:cubicBezTo>
                  <a:lnTo>
                    <a:pt x="769238" y="207264"/>
                  </a:lnTo>
                  <a:cubicBezTo>
                    <a:pt x="768528" y="207264"/>
                    <a:pt x="767954" y="206688"/>
                    <a:pt x="767954" y="205980"/>
                  </a:cubicBezTo>
                  <a:lnTo>
                    <a:pt x="767954" y="205429"/>
                  </a:lnTo>
                  <a:cubicBezTo>
                    <a:pt x="767954" y="204416"/>
                    <a:pt x="767132" y="203595"/>
                    <a:pt x="766120" y="203595"/>
                  </a:cubicBezTo>
                  <a:lnTo>
                    <a:pt x="763807" y="203595"/>
                  </a:lnTo>
                  <a:cubicBezTo>
                    <a:pt x="761759" y="203595"/>
                    <a:pt x="760026" y="202098"/>
                    <a:pt x="759678" y="200080"/>
                  </a:cubicBezTo>
                  <a:cubicBezTo>
                    <a:pt x="758395" y="192633"/>
                    <a:pt x="757075" y="188182"/>
                    <a:pt x="755478" y="188182"/>
                  </a:cubicBezTo>
                  <a:lnTo>
                    <a:pt x="755478" y="188182"/>
                  </a:lnTo>
                  <a:cubicBezTo>
                    <a:pt x="754132" y="188182"/>
                    <a:pt x="753160" y="189650"/>
                    <a:pt x="751816" y="189650"/>
                  </a:cubicBezTo>
                  <a:lnTo>
                    <a:pt x="720611" y="189650"/>
                  </a:lnTo>
                  <a:cubicBezTo>
                    <a:pt x="719300" y="189650"/>
                    <a:pt x="718259" y="188182"/>
                    <a:pt x="716948" y="188182"/>
                  </a:cubicBezTo>
                  <a:lnTo>
                    <a:pt x="716948" y="188182"/>
                  </a:lnTo>
                  <a:cubicBezTo>
                    <a:pt x="712545" y="188182"/>
                    <a:pt x="709243" y="221941"/>
                    <a:pt x="709243" y="263406"/>
                  </a:cubicBezTo>
                  <a:cubicBezTo>
                    <a:pt x="709243" y="273924"/>
                    <a:pt x="709520" y="283888"/>
                    <a:pt x="709834" y="293058"/>
                  </a:cubicBezTo>
                  <a:cubicBezTo>
                    <a:pt x="709908" y="295269"/>
                    <a:pt x="708082" y="297074"/>
                    <a:pt x="705871" y="296969"/>
                  </a:cubicBezTo>
                  <a:lnTo>
                    <a:pt x="705871" y="296969"/>
                  </a:lnTo>
                  <a:cubicBezTo>
                    <a:pt x="703856" y="296873"/>
                    <a:pt x="702272" y="295211"/>
                    <a:pt x="702272" y="293193"/>
                  </a:cubicBezTo>
                  <a:lnTo>
                    <a:pt x="702272" y="270011"/>
                  </a:lnTo>
                  <a:cubicBezTo>
                    <a:pt x="702272" y="269606"/>
                    <a:pt x="702599" y="269277"/>
                    <a:pt x="703005" y="269277"/>
                  </a:cubicBezTo>
                  <a:lnTo>
                    <a:pt x="703005" y="269277"/>
                  </a:lnTo>
                  <a:cubicBezTo>
                    <a:pt x="703410" y="269277"/>
                    <a:pt x="703738" y="268949"/>
                    <a:pt x="703738" y="268543"/>
                  </a:cubicBezTo>
                  <a:lnTo>
                    <a:pt x="703738" y="218639"/>
                  </a:lnTo>
                  <a:cubicBezTo>
                    <a:pt x="703738" y="218233"/>
                    <a:pt x="703410" y="217905"/>
                    <a:pt x="703005" y="217905"/>
                  </a:cubicBezTo>
                  <a:lnTo>
                    <a:pt x="703005" y="217905"/>
                  </a:lnTo>
                  <a:cubicBezTo>
                    <a:pt x="702599" y="217905"/>
                    <a:pt x="702272" y="217576"/>
                    <a:pt x="702272" y="217170"/>
                  </a:cubicBezTo>
                  <a:lnTo>
                    <a:pt x="702272" y="181578"/>
                  </a:lnTo>
                  <a:cubicBezTo>
                    <a:pt x="702272" y="181172"/>
                    <a:pt x="702599" y="180843"/>
                    <a:pt x="703005" y="180843"/>
                  </a:cubicBezTo>
                  <a:lnTo>
                    <a:pt x="703005" y="180843"/>
                  </a:lnTo>
                  <a:cubicBezTo>
                    <a:pt x="703410" y="180843"/>
                    <a:pt x="703738" y="180515"/>
                    <a:pt x="703738" y="180110"/>
                  </a:cubicBezTo>
                  <a:lnTo>
                    <a:pt x="703738" y="138461"/>
                  </a:lnTo>
                  <a:cubicBezTo>
                    <a:pt x="703738" y="135928"/>
                    <a:pt x="701685" y="133875"/>
                    <a:pt x="699152" y="133875"/>
                  </a:cubicBezTo>
                  <a:lnTo>
                    <a:pt x="697134" y="133875"/>
                  </a:lnTo>
                  <a:cubicBezTo>
                    <a:pt x="695714" y="133875"/>
                    <a:pt x="694565" y="132725"/>
                    <a:pt x="694565" y="131306"/>
                  </a:cubicBezTo>
                  <a:lnTo>
                    <a:pt x="694565" y="131306"/>
                  </a:lnTo>
                  <a:cubicBezTo>
                    <a:pt x="694565" y="129887"/>
                    <a:pt x="693415" y="128737"/>
                    <a:pt x="691996" y="128737"/>
                  </a:cubicBezTo>
                  <a:lnTo>
                    <a:pt x="680988" y="128737"/>
                  </a:lnTo>
                  <a:cubicBezTo>
                    <a:pt x="679570" y="128737"/>
                    <a:pt x="678419" y="129887"/>
                    <a:pt x="678419" y="131306"/>
                  </a:cubicBezTo>
                  <a:lnTo>
                    <a:pt x="678419" y="132407"/>
                  </a:lnTo>
                  <a:cubicBezTo>
                    <a:pt x="678419" y="133217"/>
                    <a:pt x="677762" y="133875"/>
                    <a:pt x="676952" y="133875"/>
                  </a:cubicBezTo>
                  <a:lnTo>
                    <a:pt x="676952" y="133875"/>
                  </a:lnTo>
                  <a:cubicBezTo>
                    <a:pt x="676142" y="133875"/>
                    <a:pt x="675484" y="134532"/>
                    <a:pt x="675484" y="135342"/>
                  </a:cubicBezTo>
                  <a:lnTo>
                    <a:pt x="675484" y="292578"/>
                  </a:lnTo>
                  <a:cubicBezTo>
                    <a:pt x="675484" y="293595"/>
                    <a:pt x="674924" y="294528"/>
                    <a:pt x="674027" y="295007"/>
                  </a:cubicBezTo>
                  <a:lnTo>
                    <a:pt x="674027" y="295007"/>
                  </a:lnTo>
                  <a:cubicBezTo>
                    <a:pt x="672194" y="295984"/>
                    <a:pt x="669979" y="294655"/>
                    <a:pt x="669979" y="292578"/>
                  </a:cubicBezTo>
                  <a:lnTo>
                    <a:pt x="669979" y="285423"/>
                  </a:lnTo>
                  <a:cubicBezTo>
                    <a:pt x="669979" y="285017"/>
                    <a:pt x="670309" y="284688"/>
                    <a:pt x="670714" y="284688"/>
                  </a:cubicBezTo>
                  <a:lnTo>
                    <a:pt x="670714" y="284688"/>
                  </a:lnTo>
                  <a:cubicBezTo>
                    <a:pt x="671120" y="284688"/>
                    <a:pt x="671448" y="284360"/>
                    <a:pt x="671448" y="283955"/>
                  </a:cubicBezTo>
                  <a:lnTo>
                    <a:pt x="671448" y="230564"/>
                  </a:lnTo>
                  <a:cubicBezTo>
                    <a:pt x="671448" y="229652"/>
                    <a:pt x="670709" y="228914"/>
                    <a:pt x="669796" y="228914"/>
                  </a:cubicBezTo>
                  <a:lnTo>
                    <a:pt x="669796" y="228914"/>
                  </a:lnTo>
                  <a:cubicBezTo>
                    <a:pt x="668884" y="228914"/>
                    <a:pt x="668145" y="228174"/>
                    <a:pt x="668145" y="227262"/>
                  </a:cubicBezTo>
                  <a:lnTo>
                    <a:pt x="668145" y="182127"/>
                  </a:lnTo>
                  <a:cubicBezTo>
                    <a:pt x="668145" y="181824"/>
                    <a:pt x="668392" y="181578"/>
                    <a:pt x="668695" y="181578"/>
                  </a:cubicBezTo>
                  <a:lnTo>
                    <a:pt x="668695" y="181578"/>
                  </a:lnTo>
                  <a:cubicBezTo>
                    <a:pt x="668999" y="181578"/>
                    <a:pt x="669246" y="181331"/>
                    <a:pt x="669246" y="181027"/>
                  </a:cubicBezTo>
                  <a:lnTo>
                    <a:pt x="669246" y="126536"/>
                  </a:lnTo>
                  <a:cubicBezTo>
                    <a:pt x="669246" y="124104"/>
                    <a:pt x="667274" y="122132"/>
                    <a:pt x="664843" y="122132"/>
                  </a:cubicBezTo>
                  <a:lnTo>
                    <a:pt x="663375" y="122132"/>
                  </a:lnTo>
                  <a:cubicBezTo>
                    <a:pt x="661754" y="122132"/>
                    <a:pt x="660439" y="120818"/>
                    <a:pt x="660439" y="119197"/>
                  </a:cubicBezTo>
                  <a:lnTo>
                    <a:pt x="660439" y="119197"/>
                  </a:lnTo>
                  <a:cubicBezTo>
                    <a:pt x="660439" y="117576"/>
                    <a:pt x="659124" y="116261"/>
                    <a:pt x="657504" y="116261"/>
                  </a:cubicBezTo>
                  <a:lnTo>
                    <a:pt x="645028" y="116261"/>
                  </a:lnTo>
                  <a:cubicBezTo>
                    <a:pt x="643406" y="116261"/>
                    <a:pt x="642092" y="117576"/>
                    <a:pt x="642092" y="119197"/>
                  </a:cubicBezTo>
                  <a:lnTo>
                    <a:pt x="642092" y="120114"/>
                  </a:lnTo>
                  <a:cubicBezTo>
                    <a:pt x="642092" y="121229"/>
                    <a:pt x="641189" y="122132"/>
                    <a:pt x="640074" y="122132"/>
                  </a:cubicBezTo>
                  <a:lnTo>
                    <a:pt x="640074" y="122132"/>
                  </a:lnTo>
                  <a:cubicBezTo>
                    <a:pt x="638959" y="122132"/>
                    <a:pt x="638056" y="123036"/>
                    <a:pt x="638056" y="124151"/>
                  </a:cubicBezTo>
                  <a:lnTo>
                    <a:pt x="638056" y="179926"/>
                  </a:lnTo>
                  <a:cubicBezTo>
                    <a:pt x="638056" y="180636"/>
                    <a:pt x="637480" y="181210"/>
                    <a:pt x="636772" y="181210"/>
                  </a:cubicBezTo>
                  <a:lnTo>
                    <a:pt x="636772" y="181210"/>
                  </a:lnTo>
                  <a:cubicBezTo>
                    <a:pt x="636062" y="181210"/>
                    <a:pt x="635487" y="181785"/>
                    <a:pt x="635487" y="182495"/>
                  </a:cubicBezTo>
                  <a:lnTo>
                    <a:pt x="635487" y="233500"/>
                  </a:lnTo>
                  <a:cubicBezTo>
                    <a:pt x="635487" y="234007"/>
                    <a:pt x="635898" y="234417"/>
                    <a:pt x="636404" y="234417"/>
                  </a:cubicBezTo>
                  <a:lnTo>
                    <a:pt x="636404" y="234417"/>
                  </a:lnTo>
                  <a:cubicBezTo>
                    <a:pt x="636911" y="234417"/>
                    <a:pt x="637321" y="234828"/>
                    <a:pt x="637321" y="235334"/>
                  </a:cubicBezTo>
                  <a:lnTo>
                    <a:pt x="637321" y="281082"/>
                  </a:lnTo>
                  <a:cubicBezTo>
                    <a:pt x="637321" y="281726"/>
                    <a:pt x="636984" y="282323"/>
                    <a:pt x="636431" y="282655"/>
                  </a:cubicBezTo>
                  <a:lnTo>
                    <a:pt x="636431" y="282655"/>
                  </a:lnTo>
                  <a:cubicBezTo>
                    <a:pt x="635208" y="283388"/>
                    <a:pt x="633652" y="282508"/>
                    <a:pt x="633652" y="281082"/>
                  </a:cubicBezTo>
                  <a:lnTo>
                    <a:pt x="633652" y="250739"/>
                  </a:lnTo>
                  <a:cubicBezTo>
                    <a:pt x="633652" y="243391"/>
                    <a:pt x="627453" y="237284"/>
                    <a:pt x="620560" y="239833"/>
                  </a:cubicBezTo>
                  <a:cubicBezTo>
                    <a:pt x="616982" y="241157"/>
                    <a:pt x="613596" y="242989"/>
                    <a:pt x="610515" y="245287"/>
                  </a:cubicBezTo>
                  <a:cubicBezTo>
                    <a:pt x="608042" y="247130"/>
                    <a:pt x="606668" y="250016"/>
                    <a:pt x="606371" y="253085"/>
                  </a:cubicBezTo>
                  <a:cubicBezTo>
                    <a:pt x="603383" y="284089"/>
                    <a:pt x="602287" y="340434"/>
                    <a:pt x="602119" y="350057"/>
                  </a:cubicBezTo>
                  <a:cubicBezTo>
                    <a:pt x="602105" y="350865"/>
                    <a:pt x="601446" y="351472"/>
                    <a:pt x="600638" y="351472"/>
                  </a:cubicBezTo>
                  <a:lnTo>
                    <a:pt x="600638" y="351472"/>
                  </a:lnTo>
                  <a:cubicBezTo>
                    <a:pt x="599822" y="351472"/>
                    <a:pt x="599160" y="350810"/>
                    <a:pt x="599160" y="349994"/>
                  </a:cubicBezTo>
                  <a:lnTo>
                    <a:pt x="599160" y="297986"/>
                  </a:lnTo>
                  <a:cubicBezTo>
                    <a:pt x="599160" y="296956"/>
                    <a:pt x="599191" y="296149"/>
                    <a:pt x="598523" y="295366"/>
                  </a:cubicBezTo>
                  <a:lnTo>
                    <a:pt x="598523" y="295366"/>
                  </a:lnTo>
                  <a:cubicBezTo>
                    <a:pt x="597295" y="293925"/>
                    <a:pt x="596138" y="292066"/>
                    <a:pt x="595181" y="290434"/>
                  </a:cubicBezTo>
                  <a:cubicBezTo>
                    <a:pt x="594628" y="289494"/>
                    <a:pt x="593882" y="288581"/>
                    <a:pt x="592935" y="287692"/>
                  </a:cubicBezTo>
                  <a:cubicBezTo>
                    <a:pt x="589226" y="284218"/>
                    <a:pt x="585950" y="279977"/>
                    <a:pt x="585950" y="274896"/>
                  </a:cubicBezTo>
                  <a:lnTo>
                    <a:pt x="585950" y="150388"/>
                  </a:lnTo>
                  <a:cubicBezTo>
                    <a:pt x="585950" y="149577"/>
                    <a:pt x="585293" y="148920"/>
                    <a:pt x="584482" y="148920"/>
                  </a:cubicBezTo>
                  <a:lnTo>
                    <a:pt x="584482" y="148920"/>
                  </a:lnTo>
                  <a:cubicBezTo>
                    <a:pt x="583671" y="148920"/>
                    <a:pt x="583014" y="148262"/>
                    <a:pt x="583014" y="147451"/>
                  </a:cubicBezTo>
                  <a:lnTo>
                    <a:pt x="583014" y="145250"/>
                  </a:lnTo>
                  <a:cubicBezTo>
                    <a:pt x="583014" y="144845"/>
                    <a:pt x="582686" y="144516"/>
                    <a:pt x="582280" y="144516"/>
                  </a:cubicBezTo>
                  <a:lnTo>
                    <a:pt x="582280" y="144516"/>
                  </a:lnTo>
                  <a:cubicBezTo>
                    <a:pt x="581875" y="144516"/>
                    <a:pt x="581547" y="144187"/>
                    <a:pt x="581547" y="143782"/>
                  </a:cubicBezTo>
                  <a:lnTo>
                    <a:pt x="581547" y="142017"/>
                  </a:lnTo>
                  <a:cubicBezTo>
                    <a:pt x="581547" y="141074"/>
                    <a:pt x="581020" y="140202"/>
                    <a:pt x="580154" y="139828"/>
                  </a:cubicBezTo>
                  <a:cubicBezTo>
                    <a:pt x="579058" y="139355"/>
                    <a:pt x="577929" y="138960"/>
                    <a:pt x="576775" y="138645"/>
                  </a:cubicBezTo>
                  <a:cubicBezTo>
                    <a:pt x="568514" y="135731"/>
                    <a:pt x="559847" y="134122"/>
                    <a:pt x="551090" y="1338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46" name="Google Shape;46;p1"/>
          <p:cNvSpPr/>
          <p:nvPr/>
        </p:nvSpPr>
        <p:spPr>
          <a:xfrm>
            <a:off x="11509513" y="6359899"/>
            <a:ext cx="367108" cy="367108"/>
          </a:xfrm>
          <a:prstGeom prst="ellipse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6">
          <p15:clr>
            <a:srgbClr val="F26B43"/>
          </p15:clr>
        </p15:guide>
        <p15:guide id="2" orient="horz" pos="482">
          <p15:clr>
            <a:srgbClr val="F26B43"/>
          </p15:clr>
        </p15:guide>
        <p15:guide id="3" pos="218">
          <p15:clr>
            <a:srgbClr val="F26B43"/>
          </p15:clr>
        </p15:guide>
        <p15:guide id="4" pos="7469">
          <p15:clr>
            <a:srgbClr val="F26B43"/>
          </p15:clr>
        </p15:guide>
        <p15:guide id="5" orient="horz" pos="249">
          <p15:clr>
            <a:srgbClr val="F26B43"/>
          </p15:clr>
        </p15:guide>
        <p15:guide id="6" orient="horz" pos="4042">
          <p15:clr>
            <a:srgbClr val="F26B43"/>
          </p15:clr>
        </p15:guide>
        <p15:guide id="7" orient="horz" pos="3906">
          <p15:clr>
            <a:srgbClr val="F26B43"/>
          </p15:clr>
        </p15:guide>
        <p15:guide id="8" orient="horz" pos="640">
          <p15:clr>
            <a:srgbClr val="F26B43"/>
          </p15:clr>
        </p15:guide>
        <p15:guide id="9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4" name="Google Shape;93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25"/>
            <a:ext cx="12192000" cy="6855749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24"/>
          <p:cNvSpPr txBox="1">
            <a:spLocks noGrp="1"/>
          </p:cNvSpPr>
          <p:nvPr>
            <p:ph type="sldNum" idx="12"/>
          </p:nvPr>
        </p:nvSpPr>
        <p:spPr>
          <a:xfrm>
            <a:off x="11418327" y="6356362"/>
            <a:ext cx="7028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  <p:sp>
        <p:nvSpPr>
          <p:cNvPr id="936" name="Google Shape;936;p24"/>
          <p:cNvSpPr txBox="1">
            <a:spLocks noGrp="1"/>
          </p:cNvSpPr>
          <p:nvPr>
            <p:ph type="ctrTitle"/>
          </p:nvPr>
        </p:nvSpPr>
        <p:spPr>
          <a:xfrm>
            <a:off x="0" y="1583090"/>
            <a:ext cx="7968343" cy="1678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80803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Montserrat"/>
              <a:buNone/>
            </a:pPr>
            <a:r>
              <a:rPr lang="ru-RU" sz="3200"/>
              <a:t>CIBAA</a:t>
            </a:r>
            <a:endParaRPr sz="3200"/>
          </a:p>
        </p:txBody>
      </p:sp>
      <p:pic>
        <p:nvPicPr>
          <p:cNvPr id="937" name="Google Shape;937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0450" y="626660"/>
            <a:ext cx="5254520" cy="1166514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24"/>
          <p:cNvSpPr txBox="1"/>
          <p:nvPr/>
        </p:nvSpPr>
        <p:spPr>
          <a:xfrm>
            <a:off x="865500" y="2909700"/>
            <a:ext cx="47478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rgbClr val="00FF00"/>
                </a:solidFill>
                <a:latin typeface="Montserrat"/>
                <a:sym typeface="Montserrat"/>
              </a:rPr>
              <a:t>Задача №15. </a:t>
            </a:r>
            <a:r>
              <a:rPr lang="ru-RU" sz="18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 раннего обнаружения неисправностей оборудования</a:t>
            </a:r>
            <a:endParaRPr sz="18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9" name="Google Shape;939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35490" y="605264"/>
            <a:ext cx="3782825" cy="12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  <p:pic>
        <p:nvPicPr>
          <p:cNvPr id="946" name="Google Shape;946;p2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900" b="3891"/>
          <a:stretch/>
        </p:blipFill>
        <p:spPr>
          <a:xfrm>
            <a:off x="3959573" y="1423296"/>
            <a:ext cx="1536300" cy="1440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47" name="Google Shape;947;p25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821" r="1821"/>
          <a:stretch/>
        </p:blipFill>
        <p:spPr>
          <a:xfrm>
            <a:off x="6136197" y="1423296"/>
            <a:ext cx="1536300" cy="1440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48" name="Google Shape;948;p25"/>
          <p:cNvSpPr>
            <a:spLocks noGrp="1"/>
          </p:cNvSpPr>
          <p:nvPr>
            <p:ph type="body" idx="4294967295"/>
          </p:nvPr>
        </p:nvSpPr>
        <p:spPr>
          <a:xfrm>
            <a:off x="3805868" y="3470302"/>
            <a:ext cx="1843500" cy="2290200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Анатолий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Аксенов</a:t>
            </a:r>
            <a:endParaRPr/>
          </a:p>
        </p:txBody>
      </p:sp>
      <p:sp>
        <p:nvSpPr>
          <p:cNvPr id="949" name="Google Shape;949;p25"/>
          <p:cNvSpPr txBox="1">
            <a:spLocks noGrp="1"/>
          </p:cNvSpPr>
          <p:nvPr>
            <p:ph type="body" idx="4294967295"/>
          </p:nvPr>
        </p:nvSpPr>
        <p:spPr>
          <a:xfrm>
            <a:off x="3805975" y="4183900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rPr lang="ru-RU"/>
              <a:t>DE/DS/FD/BD</a:t>
            </a:r>
            <a:endParaRPr/>
          </a:p>
          <a:p>
            <a:pPr marL="144688" lvl="0" indent="-12563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ourier New"/>
              <a:buChar char="o"/>
            </a:pPr>
            <a:r>
              <a:rPr lang="ru-RU" sz="1152"/>
              <a:t>@anatoliy_aksenov</a:t>
            </a:r>
            <a:endParaRPr sz="1152"/>
          </a:p>
          <a:p>
            <a:pPr marL="144688" lvl="0" indent="-12563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ourier New"/>
              <a:buChar char="o"/>
            </a:pPr>
            <a:r>
              <a:rPr lang="ru-RU" sz="1152"/>
              <a:t>+7 926 3083538</a:t>
            </a:r>
            <a:endParaRPr sz="1152"/>
          </a:p>
          <a:p>
            <a:pPr marL="144688" lvl="0" indent="-557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endParaRPr/>
          </a:p>
        </p:txBody>
      </p:sp>
      <p:sp>
        <p:nvSpPr>
          <p:cNvPr id="950" name="Google Shape;950;p25"/>
          <p:cNvSpPr>
            <a:spLocks noGrp="1"/>
          </p:cNvSpPr>
          <p:nvPr>
            <p:ph type="body" idx="4294967295"/>
          </p:nvPr>
        </p:nvSpPr>
        <p:spPr>
          <a:xfrm>
            <a:off x="5982492" y="3470302"/>
            <a:ext cx="1843500" cy="2290200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Леонид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/>
              <a:t>Куралесов</a:t>
            </a:r>
            <a:endParaRPr/>
          </a:p>
        </p:txBody>
      </p:sp>
      <p:sp>
        <p:nvSpPr>
          <p:cNvPr id="951" name="Google Shape;951;p25"/>
          <p:cNvSpPr txBox="1">
            <a:spLocks noGrp="1"/>
          </p:cNvSpPr>
          <p:nvPr>
            <p:ph type="body" idx="4294967295"/>
          </p:nvPr>
        </p:nvSpPr>
        <p:spPr>
          <a:xfrm>
            <a:off x="5982492" y="4183899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</a:pPr>
            <a:r>
              <a:rPr lang="ru-RU"/>
              <a:t> DA</a:t>
            </a:r>
            <a:endParaRPr/>
          </a:p>
          <a:p>
            <a:pPr marL="144688" lvl="0" indent="-12563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ourier New"/>
              <a:buChar char="o"/>
            </a:pPr>
            <a:r>
              <a:rPr lang="ru-RU" sz="1152"/>
              <a:t>Lkuralesov@bk.ru</a:t>
            </a:r>
            <a:endParaRPr sz="1152"/>
          </a:p>
          <a:p>
            <a:pPr marL="144688" lvl="0" indent="-12563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ourier New"/>
              <a:buChar char="o"/>
            </a:pPr>
            <a:r>
              <a:rPr lang="ru-RU" sz="1152"/>
              <a:t>+7 915 1805390</a:t>
            </a:r>
            <a:endParaRPr sz="1152"/>
          </a:p>
          <a:p>
            <a:pPr marL="144688" lvl="0" indent="-557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958" name="Google Shape;958;p26"/>
          <p:cNvSpPr txBox="1"/>
          <p:nvPr/>
        </p:nvSpPr>
        <p:spPr>
          <a:xfrm>
            <a:off x="1937050" y="30497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 нашей задаче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9" name="Google Shape;959;p26"/>
          <p:cNvSpPr txBox="1"/>
          <p:nvPr/>
        </p:nvSpPr>
        <p:spPr>
          <a:xfrm>
            <a:off x="1075600" y="3297450"/>
            <a:ext cx="43851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предсказание временных рядов на основе агрегатов по историческим данным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0" name="Google Shape;960;p26"/>
          <p:cNvSpPr txBox="1"/>
          <p:nvPr/>
        </p:nvSpPr>
        <p:spPr>
          <a:xfrm>
            <a:off x="1145550" y="4595625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предсказание временных рядов используя аддитивные модели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1" name="Google Shape;961;p26"/>
          <p:cNvSpPr txBox="1"/>
          <p:nvPr/>
        </p:nvSpPr>
        <p:spPr>
          <a:xfrm>
            <a:off x="6949025" y="3297450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онлайн мониторинг неисправностей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2" name="Google Shape;962;p26"/>
          <p:cNvSpPr txBox="1"/>
          <p:nvPr/>
        </p:nvSpPr>
        <p:spPr>
          <a:xfrm>
            <a:off x="6949025" y="3840950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просмотр истории неисправностей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3" name="Google Shape;963;p26"/>
          <p:cNvSpPr txBox="1"/>
          <p:nvPr/>
        </p:nvSpPr>
        <p:spPr>
          <a:xfrm>
            <a:off x="6949025" y="4471425"/>
            <a:ext cx="438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статистика по моделям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4" name="Google Shape;964;p26"/>
          <p:cNvSpPr>
            <a:spLocks noGrp="1"/>
          </p:cNvSpPr>
          <p:nvPr>
            <p:ph type="body" idx="4294967295"/>
          </p:nvPr>
        </p:nvSpPr>
        <p:spPr>
          <a:xfrm>
            <a:off x="1036300" y="2390425"/>
            <a:ext cx="4424400" cy="2921100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b="1">
                <a:solidFill>
                  <a:schemeClr val="lt1"/>
                </a:solidFill>
              </a:rPr>
              <a:t>Модель</a:t>
            </a:r>
            <a:endParaRPr/>
          </a:p>
        </p:txBody>
      </p:sp>
      <p:sp>
        <p:nvSpPr>
          <p:cNvPr id="965" name="Google Shape;965;p26"/>
          <p:cNvSpPr txBox="1"/>
          <p:nvPr/>
        </p:nvSpPr>
        <p:spPr>
          <a:xfrm>
            <a:off x="3713300" y="1059125"/>
            <a:ext cx="4385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Мы разбили нашу задачу на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две части: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6" name="Google Shape;966;p26"/>
          <p:cNvSpPr>
            <a:spLocks noGrp="1"/>
          </p:cNvSpPr>
          <p:nvPr>
            <p:ph type="body" idx="4294967295"/>
          </p:nvPr>
        </p:nvSpPr>
        <p:spPr>
          <a:xfrm>
            <a:off x="6456375" y="2390425"/>
            <a:ext cx="4135500" cy="2921100"/>
          </a:xfrm>
          <a:prstGeom prst="roundRect">
            <a:avLst>
              <a:gd name="adj" fmla="val 11768"/>
            </a:avLst>
          </a:prstGeo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None/>
            </a:pPr>
            <a:r>
              <a:rPr lang="ru-RU" b="1"/>
              <a:t>Web app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2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973" name="Google Shape;973;p27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4" name="Google Shape;974;p27"/>
          <p:cNvSpPr txBox="1"/>
          <p:nvPr/>
        </p:nvSpPr>
        <p:spPr>
          <a:xfrm>
            <a:off x="1933800" y="1973675"/>
            <a:ext cx="3857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5" name="Google Shape;975;p27"/>
          <p:cNvSpPr txBox="1"/>
          <p:nvPr/>
        </p:nvSpPr>
        <p:spPr>
          <a:xfrm>
            <a:off x="1693225" y="2013550"/>
            <a:ext cx="82050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Графический анализ: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Был выбран для: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Визуальной оценки показателей приборов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Определения поведения приборов в периоды M1 и M3, а также штатной работы.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Корреляционный анализ: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Был выбран для: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Выявления коррелирующих между собой признаков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AutoNum type="arabicPeriod"/>
            </a:pPr>
            <a:r>
              <a:rPr lang="ru-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Сокращения сокращение размера обучающей выборки в случае корреляции с другими показателями и улучшения качества прогнозов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6" name="Google Shape;976;p27"/>
          <p:cNvSpPr txBox="1"/>
          <p:nvPr/>
        </p:nvSpPr>
        <p:spPr>
          <a:xfrm>
            <a:off x="987850" y="1352800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Анализ исторических данных: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2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sp>
        <p:nvSpPr>
          <p:cNvPr id="983" name="Google Shape;983;p28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4" name="Google Shape;984;p28"/>
          <p:cNvSpPr txBox="1"/>
          <p:nvPr/>
        </p:nvSpPr>
        <p:spPr>
          <a:xfrm>
            <a:off x="523325" y="1735025"/>
            <a:ext cx="2460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 на основе агрегатов</a:t>
            </a:r>
            <a:endParaRPr sz="17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5" name="Google Shape;985;p28"/>
          <p:cNvSpPr txBox="1"/>
          <p:nvPr/>
        </p:nvSpPr>
        <p:spPr>
          <a:xfrm>
            <a:off x="5234000" y="1627175"/>
            <a:ext cx="2163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 каждому Эксгаустеру отдельно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6" name="Google Shape;986;p28"/>
          <p:cNvSpPr txBox="1"/>
          <p:nvPr/>
        </p:nvSpPr>
        <p:spPr>
          <a:xfrm>
            <a:off x="605750" y="4567400"/>
            <a:ext cx="216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 всем Эксгаустерам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7" name="Google Shape;987;p28"/>
          <p:cNvSpPr/>
          <p:nvPr/>
        </p:nvSpPr>
        <p:spPr>
          <a:xfrm rot="1489435">
            <a:off x="3055359" y="1707334"/>
            <a:ext cx="1502680" cy="670972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8" name="Google Shape;988;p28"/>
          <p:cNvSpPr/>
          <p:nvPr/>
        </p:nvSpPr>
        <p:spPr>
          <a:xfrm rot="6761522">
            <a:off x="515977" y="3189363"/>
            <a:ext cx="1502688" cy="670968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89" name="Google Shape;989;p28"/>
          <p:cNvGrpSpPr/>
          <p:nvPr/>
        </p:nvGrpSpPr>
        <p:grpSpPr>
          <a:xfrm>
            <a:off x="827464" y="5369461"/>
            <a:ext cx="879674" cy="831313"/>
            <a:chOff x="2081650" y="4993750"/>
            <a:chExt cx="483125" cy="483125"/>
          </a:xfrm>
        </p:grpSpPr>
        <p:sp>
          <p:nvSpPr>
            <p:cNvPr id="990" name="Google Shape;990;p28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91" name="Google Shape;991;p28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992" name="Google Shape;992;p28"/>
          <p:cNvSpPr txBox="1"/>
          <p:nvPr/>
        </p:nvSpPr>
        <p:spPr>
          <a:xfrm>
            <a:off x="4084050" y="3675425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XGBoost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3" name="Google Shape;993;p28"/>
          <p:cNvSpPr txBox="1"/>
          <p:nvPr/>
        </p:nvSpPr>
        <p:spPr>
          <a:xfrm>
            <a:off x="6021800" y="3675425"/>
            <a:ext cx="108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CatBoost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4" name="Google Shape;994;p28"/>
          <p:cNvSpPr txBox="1"/>
          <p:nvPr/>
        </p:nvSpPr>
        <p:spPr>
          <a:xfrm>
            <a:off x="7685975" y="3675425"/>
            <a:ext cx="1809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RandomForest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5" name="Google Shape;995;p28"/>
          <p:cNvSpPr/>
          <p:nvPr/>
        </p:nvSpPr>
        <p:spPr>
          <a:xfrm rot="5400000" flipH="1">
            <a:off x="5623544" y="2825686"/>
            <a:ext cx="944892" cy="482523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96" name="Google Shape;996;p28"/>
          <p:cNvGrpSpPr/>
          <p:nvPr/>
        </p:nvGrpSpPr>
        <p:grpSpPr>
          <a:xfrm>
            <a:off x="8060414" y="4178286"/>
            <a:ext cx="879674" cy="831313"/>
            <a:chOff x="2081650" y="4993750"/>
            <a:chExt cx="483125" cy="483125"/>
          </a:xfrm>
        </p:grpSpPr>
        <p:sp>
          <p:nvSpPr>
            <p:cNvPr id="997" name="Google Shape;997;p28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98" name="Google Shape;998;p28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999" name="Google Shape;999;p28"/>
          <p:cNvGrpSpPr/>
          <p:nvPr/>
        </p:nvGrpSpPr>
        <p:grpSpPr>
          <a:xfrm>
            <a:off x="6274137" y="4178276"/>
            <a:ext cx="831265" cy="831313"/>
            <a:chOff x="1487200" y="4993750"/>
            <a:chExt cx="483125" cy="483125"/>
          </a:xfrm>
        </p:grpSpPr>
        <p:sp>
          <p:nvSpPr>
            <p:cNvPr id="1000" name="Google Shape;1000;p28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001" name="Google Shape;1001;p28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002" name="Google Shape;1002;p28"/>
          <p:cNvGrpSpPr/>
          <p:nvPr/>
        </p:nvGrpSpPr>
        <p:grpSpPr>
          <a:xfrm>
            <a:off x="4165212" y="4178276"/>
            <a:ext cx="831265" cy="831313"/>
            <a:chOff x="1487200" y="4993750"/>
            <a:chExt cx="483125" cy="483125"/>
          </a:xfrm>
        </p:grpSpPr>
        <p:sp>
          <p:nvSpPr>
            <p:cNvPr id="1003" name="Google Shape;1003;p28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004" name="Google Shape;1004;p28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005" name="Google Shape;1005;p28"/>
          <p:cNvSpPr txBox="1"/>
          <p:nvPr/>
        </p:nvSpPr>
        <p:spPr>
          <a:xfrm>
            <a:off x="5118750" y="5674450"/>
            <a:ext cx="3429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 итоге, выбрали </a:t>
            </a:r>
            <a:r>
              <a:rPr lang="ru-RU" b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CatBoost </a:t>
            </a: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из-за большей скорости обучения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2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1012" name="Google Shape;1012;p29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3" name="Google Shape;1013;p29"/>
          <p:cNvSpPr txBox="1"/>
          <p:nvPr/>
        </p:nvSpPr>
        <p:spPr>
          <a:xfrm>
            <a:off x="2024000" y="1627875"/>
            <a:ext cx="166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Аддитивная модель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4" name="Google Shape;1014;p29"/>
          <p:cNvSpPr txBox="1"/>
          <p:nvPr/>
        </p:nvSpPr>
        <p:spPr>
          <a:xfrm>
            <a:off x="2024000" y="3379375"/>
            <a:ext cx="1668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линейная экстраполяция 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таргетов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15" name="Google Shape;1015;p29"/>
          <p:cNvCxnSpPr/>
          <p:nvPr/>
        </p:nvCxnSpPr>
        <p:spPr>
          <a:xfrm flipH="1">
            <a:off x="2110300" y="6041975"/>
            <a:ext cx="2744700" cy="165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29"/>
          <p:cNvCxnSpPr/>
          <p:nvPr/>
        </p:nvCxnSpPr>
        <p:spPr>
          <a:xfrm rot="10800000" flipH="1">
            <a:off x="2283250" y="5085950"/>
            <a:ext cx="494700" cy="684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7" name="Google Shape;1017;p29"/>
          <p:cNvCxnSpPr/>
          <p:nvPr/>
        </p:nvCxnSpPr>
        <p:spPr>
          <a:xfrm rot="10800000" flipH="1">
            <a:off x="2728375" y="5102175"/>
            <a:ext cx="41100" cy="6513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8" name="Google Shape;1018;p29"/>
          <p:cNvCxnSpPr/>
          <p:nvPr/>
        </p:nvCxnSpPr>
        <p:spPr>
          <a:xfrm rot="10800000" flipH="1">
            <a:off x="2728375" y="4459425"/>
            <a:ext cx="675900" cy="1310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29"/>
          <p:cNvCxnSpPr/>
          <p:nvPr/>
        </p:nvCxnSpPr>
        <p:spPr>
          <a:xfrm rot="10800000" flipH="1">
            <a:off x="3371300" y="4475750"/>
            <a:ext cx="24600" cy="12942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0" name="Google Shape;1020;p29"/>
          <p:cNvCxnSpPr/>
          <p:nvPr/>
        </p:nvCxnSpPr>
        <p:spPr>
          <a:xfrm rot="10800000" flipH="1">
            <a:off x="3371300" y="5019825"/>
            <a:ext cx="1219800" cy="75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1" name="Google Shape;1021;p29"/>
          <p:cNvCxnSpPr/>
          <p:nvPr/>
        </p:nvCxnSpPr>
        <p:spPr>
          <a:xfrm rot="10800000" flipH="1">
            <a:off x="4574750" y="5011675"/>
            <a:ext cx="8400" cy="783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2" name="Google Shape;1022;p29"/>
          <p:cNvCxnSpPr/>
          <p:nvPr/>
        </p:nvCxnSpPr>
        <p:spPr>
          <a:xfrm rot="10800000" flipH="1">
            <a:off x="4574750" y="5102175"/>
            <a:ext cx="494700" cy="684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3" name="Google Shape;1023;p29"/>
          <p:cNvSpPr txBox="1"/>
          <p:nvPr/>
        </p:nvSpPr>
        <p:spPr>
          <a:xfrm>
            <a:off x="1640325" y="4337900"/>
            <a:ext cx="3051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4" name="Google Shape;1024;p29"/>
          <p:cNvSpPr txBox="1"/>
          <p:nvPr/>
        </p:nvSpPr>
        <p:spPr>
          <a:xfrm>
            <a:off x="7410575" y="1891450"/>
            <a:ext cx="2612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модели</a:t>
            </a:r>
            <a:endParaRPr sz="1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библиотека </a:t>
            </a:r>
            <a:endParaRPr sz="1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 err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Prophet</a:t>
            </a:r>
            <a:endParaRPr sz="1200" b="1" dirty="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25" name="Google Shape;1025;p29"/>
          <p:cNvGrpSpPr/>
          <p:nvPr/>
        </p:nvGrpSpPr>
        <p:grpSpPr>
          <a:xfrm>
            <a:off x="8356501" y="4987524"/>
            <a:ext cx="879674" cy="831313"/>
            <a:chOff x="2081650" y="4993750"/>
            <a:chExt cx="483125" cy="483125"/>
          </a:xfrm>
        </p:grpSpPr>
        <p:sp>
          <p:nvSpPr>
            <p:cNvPr id="1026" name="Google Shape;1026;p29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027" name="Google Shape;1027;p29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435D7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028" name="Google Shape;1028;p29"/>
          <p:cNvSpPr txBox="1"/>
          <p:nvPr/>
        </p:nvSpPr>
        <p:spPr>
          <a:xfrm>
            <a:off x="6962375" y="3228075"/>
            <a:ext cx="35091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 получилось обучить модель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 хватило 64 GB оперативной памяти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очень долго обучалась одна эпоха, не дождались окончания обучения модели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9" name="Google Shape;1029;p29"/>
          <p:cNvSpPr/>
          <p:nvPr/>
        </p:nvSpPr>
        <p:spPr>
          <a:xfrm>
            <a:off x="2948680" y="2348865"/>
            <a:ext cx="494701" cy="831296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0" name="Google Shape;1030;p29"/>
          <p:cNvSpPr/>
          <p:nvPr/>
        </p:nvSpPr>
        <p:spPr>
          <a:xfrm>
            <a:off x="4349675" y="3423176"/>
            <a:ext cx="1543902" cy="651298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3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1037" name="Google Shape;1037;p30"/>
          <p:cNvSpPr txBox="1"/>
          <p:nvPr/>
        </p:nvSpPr>
        <p:spPr>
          <a:xfrm>
            <a:off x="1829900" y="313225"/>
            <a:ext cx="474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WEB app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38" name="Google Shape;103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0450" y="1207700"/>
            <a:ext cx="5217674" cy="37348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9" name="Google Shape;1039;p30"/>
          <p:cNvSpPr txBox="1"/>
          <p:nvPr/>
        </p:nvSpPr>
        <p:spPr>
          <a:xfrm>
            <a:off x="572775" y="1924600"/>
            <a:ext cx="119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Front-End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0" name="Google Shape;1040;p30"/>
          <p:cNvSpPr txBox="1"/>
          <p:nvPr/>
        </p:nvSpPr>
        <p:spPr>
          <a:xfrm>
            <a:off x="572775" y="3593725"/>
            <a:ext cx="119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Back-End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1" name="Google Shape;1041;p30"/>
          <p:cNvSpPr txBox="1"/>
          <p:nvPr/>
        </p:nvSpPr>
        <p:spPr>
          <a:xfrm>
            <a:off x="572775" y="2365475"/>
            <a:ext cx="2238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200"/>
              <a:buFont typeface="Montserrat"/>
              <a:buChar char="-"/>
            </a:pPr>
            <a:r>
              <a:rPr lang="ru-RU" sz="1200" b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Vue.js</a:t>
            </a:r>
            <a:endParaRPr sz="1200" b="1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THREE.js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2" name="Google Shape;1042;p30"/>
          <p:cNvSpPr txBox="1"/>
          <p:nvPr/>
        </p:nvSpPr>
        <p:spPr>
          <a:xfrm>
            <a:off x="572775" y="4084575"/>
            <a:ext cx="3012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200"/>
              <a:buFont typeface="Montserrat"/>
              <a:buChar char="-"/>
            </a:pPr>
            <a:r>
              <a:rPr lang="ru-RU" sz="1200" b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FastAPI</a:t>
            </a:r>
            <a:endParaRPr sz="1200" b="1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-"/>
            </a:pPr>
            <a:r>
              <a:rPr lang="ru-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sqlalchemy + PostgreSQL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3" name="Google Shape;1043;p30"/>
          <p:cNvSpPr/>
          <p:nvPr/>
        </p:nvSpPr>
        <p:spPr>
          <a:xfrm>
            <a:off x="3909912" y="2831179"/>
            <a:ext cx="1321399" cy="487946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3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sp>
        <p:nvSpPr>
          <p:cNvPr id="1050" name="Google Shape;1050;p31"/>
          <p:cNvSpPr txBox="1"/>
          <p:nvPr/>
        </p:nvSpPr>
        <p:spPr>
          <a:xfrm>
            <a:off x="1829900" y="313225"/>
            <a:ext cx="2753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Планы на будущее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1" name="Google Shape;1051;p31"/>
          <p:cNvSpPr txBox="1"/>
          <p:nvPr/>
        </p:nvSpPr>
        <p:spPr>
          <a:xfrm>
            <a:off x="968450" y="2312025"/>
            <a:ext cx="2753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Закончить идею с обучением аддитивных моделей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2" name="Google Shape;1052;p31"/>
          <p:cNvSpPr txBox="1"/>
          <p:nvPr/>
        </p:nvSpPr>
        <p:spPr>
          <a:xfrm>
            <a:off x="1994575" y="3989325"/>
            <a:ext cx="2753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Попробовать модели на основе </a:t>
            </a:r>
            <a:r>
              <a:rPr lang="ru-RU" b="1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LSTM</a:t>
            </a:r>
            <a:endParaRPr b="1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3" name="Google Shape;1053;p31"/>
          <p:cNvSpPr txBox="1"/>
          <p:nvPr/>
        </p:nvSpPr>
        <p:spPr>
          <a:xfrm>
            <a:off x="5254675" y="2122425"/>
            <a:ext cx="2753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Проработать дизайн оповещений о неисправностях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4" name="Google Shape;1054;p31"/>
          <p:cNvSpPr txBox="1"/>
          <p:nvPr/>
        </p:nvSpPr>
        <p:spPr>
          <a:xfrm>
            <a:off x="4821850" y="5085600"/>
            <a:ext cx="2753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Реализовать оценку качества модели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5" name="Google Shape;1055;p31"/>
          <p:cNvSpPr txBox="1"/>
          <p:nvPr/>
        </p:nvSpPr>
        <p:spPr>
          <a:xfrm>
            <a:off x="7521250" y="3564750"/>
            <a:ext cx="2753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Улучшить визуализацию сигналов о неисправностях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Лидеры цифровой тренсформации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E095F"/>
      </a:accent1>
      <a:accent2>
        <a:srgbClr val="73F9CF"/>
      </a:accent2>
      <a:accent3>
        <a:srgbClr val="56EBE4"/>
      </a:accent3>
      <a:accent4>
        <a:srgbClr val="55D4ED"/>
      </a:accent4>
      <a:accent5>
        <a:srgbClr val="695AF2"/>
      </a:accent5>
      <a:accent6>
        <a:srgbClr val="450EAA"/>
      </a:accent6>
      <a:hlink>
        <a:srgbClr val="0070C0"/>
      </a:hlink>
      <a:folHlink>
        <a:srgbClr val="7030A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</Words>
  <Application>Microsoft Macintosh PowerPoint</Application>
  <PresentationFormat>Widescreen</PresentationFormat>
  <Paragraphs>89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Arial</vt:lpstr>
      <vt:lpstr>Montserrat</vt:lpstr>
      <vt:lpstr>Courier New</vt:lpstr>
      <vt:lpstr>Для Академия инноваторов 16_9</vt:lpstr>
      <vt:lpstr>CIBAA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CIBAA</dc:title>
  <cp:lastModifiedBy>Microsoft Office User</cp:lastModifiedBy>
  <cp:revision>1</cp:revision>
  <dcterms:modified xsi:type="dcterms:W3CDTF">2023-05-28T17:37:13Z</dcterms:modified>
</cp:coreProperties>
</file>